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289" r:id="rId4"/>
    <p:sldId id="257" r:id="rId5"/>
    <p:sldId id="258" r:id="rId6"/>
    <p:sldId id="259" r:id="rId7"/>
    <p:sldId id="260" r:id="rId8"/>
    <p:sldId id="261" r:id="rId9"/>
    <p:sldId id="264" r:id="rId10"/>
    <p:sldId id="290" r:id="rId11"/>
    <p:sldId id="262" r:id="rId12"/>
    <p:sldId id="263" r:id="rId13"/>
    <p:sldId id="270" r:id="rId14"/>
    <p:sldId id="271" r:id="rId15"/>
    <p:sldId id="272" r:id="rId16"/>
    <p:sldId id="276" r:id="rId17"/>
    <p:sldId id="275" r:id="rId18"/>
    <p:sldId id="274" r:id="rId19"/>
    <p:sldId id="273" r:id="rId20"/>
    <p:sldId id="277" r:id="rId21"/>
    <p:sldId id="266" r:id="rId22"/>
    <p:sldId id="265" r:id="rId23"/>
    <p:sldId id="267" r:id="rId24"/>
    <p:sldId id="284" r:id="rId25"/>
    <p:sldId id="281" r:id="rId26"/>
    <p:sldId id="282" r:id="rId27"/>
    <p:sldId id="283" r:id="rId28"/>
    <p:sldId id="285" r:id="rId29"/>
    <p:sldId id="286" r:id="rId30"/>
    <p:sldId id="278" r:id="rId31"/>
    <p:sldId id="279" r:id="rId32"/>
    <p:sldId id="287" r:id="rId33"/>
    <p:sldId id="269" r:id="rId34"/>
    <p:sldId id="288" r:id="rId35"/>
    <p:sldId id="268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3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757AA-ACFC-D041-91D8-F3936B0123B6}" v="1" dt="2020-09-19T06:19:06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38"/>
    <p:restoredTop sz="94697"/>
  </p:normalViewPr>
  <p:slideViewPr>
    <p:cSldViewPr snapToGrid="0" snapToObjects="1">
      <p:cViewPr varScale="1">
        <p:scale>
          <a:sx n="85" d="100"/>
          <a:sy n="85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CAKTAN Tarik" userId="314b9a8d-e25f-4ca6-8d77-e32171a36ad9" providerId="ADAL" clId="{9D5757AA-ACFC-D041-91D8-F3936B0123B6}"/>
    <pc:docChg chg="custSel addSld modSld">
      <pc:chgData name="OCAKTAN Tarik" userId="314b9a8d-e25f-4ca6-8d77-e32171a36ad9" providerId="ADAL" clId="{9D5757AA-ACFC-D041-91D8-F3936B0123B6}" dt="2020-09-19T06:23:26.517" v="286" actId="114"/>
      <pc:docMkLst>
        <pc:docMk/>
      </pc:docMkLst>
      <pc:sldChg chg="modSp add mod">
        <pc:chgData name="OCAKTAN Tarik" userId="314b9a8d-e25f-4ca6-8d77-e32171a36ad9" providerId="ADAL" clId="{9D5757AA-ACFC-D041-91D8-F3936B0123B6}" dt="2020-09-19T06:23:26.517" v="286" actId="114"/>
        <pc:sldMkLst>
          <pc:docMk/>
          <pc:sldMk cId="3706125236" sldId="313"/>
        </pc:sldMkLst>
        <pc:spChg chg="mod">
          <ac:chgData name="OCAKTAN Tarik" userId="314b9a8d-e25f-4ca6-8d77-e32171a36ad9" providerId="ADAL" clId="{9D5757AA-ACFC-D041-91D8-F3936B0123B6}" dt="2020-09-19T06:17:29.517" v="7" actId="20577"/>
          <ac:spMkLst>
            <pc:docMk/>
            <pc:sldMk cId="3706125236" sldId="313"/>
            <ac:spMk id="2" creationId="{6452DCE7-349E-49C5-A3D0-F4805CF6AA5B}"/>
          </ac:spMkLst>
        </pc:spChg>
        <pc:spChg chg="mod">
          <ac:chgData name="OCAKTAN Tarik" userId="314b9a8d-e25f-4ca6-8d77-e32171a36ad9" providerId="ADAL" clId="{9D5757AA-ACFC-D041-91D8-F3936B0123B6}" dt="2020-09-19T06:23:26.517" v="286" actId="114"/>
          <ac:spMkLst>
            <pc:docMk/>
            <pc:sldMk cId="3706125236" sldId="313"/>
            <ac:spMk id="3" creationId="{B4353782-7C11-4A86-9F97-25ACFA02D2B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20678,'-11'0'179,"1"0"1,8 0-160,-5 0-16,5 0 0,-5 0 35,14 0-38,-5 0 76,7 0 72,-9 0-45,-9 0 81,7 0-181,-17 0-15,17 0 6,-8 0-52,10 0 72,10 0-13,-8 0 1,17 0-5,-17 0-1,7 0 357,-9 0-279,-9 0-28,7 0-166,-8 0 611,10 0-423,-9 0-28,7 0-32,-8 0 0,8 0-22,-5 0 41,5 0 55,-8 0 62,10 0-107,10 0 1,-6 0-3,10 0 1,-7 0-9,7 0 0,-7 0 3,7 0-11,-9 0-20,4 0 15,1 0-4,-8 0 0,10 0-15,-5 0 19,-5 0 1,10 0 14,-5 0-18,4 0 2,1 0 3,7 0 0,-15 0-2,10 0 1,0 0-22,7 0 15,0 0-2,-9 0 1,0 0 9,-5 0-8,-5 0-45,17 0 41,-17 0-2,17 0 1,-15 0 0,10 0 13,3 0 0,-6 0 0,3 0 8,3 0 67,-8 0-82,10 0 5,-17 0 3,17 0 1,-8 0-21,10 0 17,0 0-10,0 0 1,-7 0 5,0 0 0,0 0 0,7 0 2,0 0 1,-7 0-1,0 0-43,3 0 30,1 0 1,-4 0 0,0 0 0,3 0-3,1 0 1,3 0-7,0 0 8,0 0 0,0 0 0,0 0 0,0 0-3,0 0 1,0 0 0,0 0 0,0 0 1,0 0 0,0 0 0,0 0 15,0 0 0,0 0 0,0 0 8,0 0 1,0 0-1,0 0-20,0 0 1,0 0-1,0 0-3,0 0 0,-7 0 1,0 0-1,3 0 1,1 0 0,3 0 1,0 0-5,0 0 1,-7 0-1,0 0 2,3 0 1,1 0-1,3 0 8,0 0 0,0 0 0,0 0 0,0 0 1,0 0-3,0 0-1,0 0-5,0 0 4,-9 0 1,7 0-9,-8 0 8,1 0 1,7 0-5,-8 0 0,10 0 0,0 0 1,0 0 0,0 0 0,0 0 0,0 0 1,-7 0 0,0 0 0,3 0 0,1 0 4,3 0 0,0 0 0,0 0-1,0 0 1,-7 0-3,0 0 2,0 0 78,-2 0-76,7 0-1,-17 0 3,7 0-5,1 0 9,-8 0-13,17 0 9,-17 0 2,17 0-2,-17 0-2,17 0 1,-15 0 5,10 0-3,-9 0 1,14 0 4,-5 0 0,-3 0 2,3 0 0,0 0 4,7 0 0,-7 0-16,0 0 1,0 0 1,7 0 0,-7 0 0,0 0 0,-7 0 13,7 0 0,0 0-16,7 0 1,-7 0-4,0 0 1,-7 0-4,7 0 0,-7 0 9,7 0 1,-7 0 4,7 0 1,-7 0 16,7 0 0,-7 0-15,7 0 0,-7 0-16,7 0 1,-7 0 0,7 0 0,-7 0 0,7 0 1,-7 0 9,7 0 0,-7 0 8,7 0 0,-7 0-6,7 0-9,-9 0-1,14 0 0,-15 0-2,10 0 1,-7 0 0,7 0 1,-7 0 4,7 0 7,-9 0-9,14 0-1,-8 0 0,3 0-1,0 0 4,0 0 23,7 0-12,0 0 1,0 0 16,0 0 1,-7 0-4,0 0-29,0 0 0,7 0-5,0 0 0,-7 0 2,0 0 0,0 0 2,7 0 0,0 0 1,0 0 1,-7 0 0,0 0 0,3 0 0,-6 0 0,3 0 0,3 0 0,-6 0 0,3 0 0,3 0 0,-6 0 0,3 0 0,3 0 0,-6 0 0,3 0 0,3 0 0,-6 0 0,3 0 0,3 0 0,1 0 0,3 0 0,0 0 0,-7 0 0,0 0 0,3 0 0,-6 0 0,3 0 0,3 0 0,1 0 0,3 0 0,0 0 0,0 0 0,-7 0 0,0 0 0,3 0 0,1 0 0,3 0 0,0 0 0,0 0 0,0 0 0,0 0 0,-7 0 0,0 0 0,3 0 0,1 0-2,3 0 1,0 0 0,0 0 0,0 0-8,0 0 0,-7 0 0,0 0 7,3 0 0,1 0 1,3 0 1,0 0 0,-7 0 0,0 0 1,3 0-5,1 0 0,-4 0 0,0 0-13,3 0 1,1 0-13,3 0 0,0 0 0,0 0 20,0 0 0,-7 0 1,0 0-2,2 0 0,-4 0 1,2 0 22,2 0 0,3 0-5,2 0 1,0 0-6,0 0 0,0 0 1,0 0-4,0 0 1,-7 0-1,0 0 0,0 0 2,7 0 0,0 0-2,0 0 1,0 0 10,0 0 0,-7 0 0,0 0 7,2 0 0,-4 0-12,2 0 1,-7 0 3,7 0 0,0 0-10,7 0 0,-7 0 0,0 0-3,2 0 0,-4 0 2,2 0 1,0 0 0,7 0 0,0 0 0,-7 0 0,0 0 0,-7 0-1,7 0 1,-7 0-1,7 0 1,-7 0 0,7 0 0,-7 0 0,7 0 0,-9 0 0,6 0 0,-4 0 7,-4 0 1,8 0 65,-4 0-32,-4 0 0,8 0 15,-4 0-38,-4 0-31,6 0 18,0 0-20,-6 0 0,8 0 47,-4 0 123,-4 0 32,6 0-182,-9 0-205,9 0 17,-6 0-1212,6 0 854,-9 0 1,-9 0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0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73 8018,'0'14'73,"0"0"0,2-7 1,3 7-1,4 0 7,3-2 1,-8 6-1,6-4-96,-1 5 1,-7 2 0,8-2-1,-3-3-84,0-2 0,0 0 1,-7 7 63,0 0 1,2 0 0,3 0-14,2 0 0,0-7 0,-7 0 13,0 2 0,0-4 8,0 2 0,2-9 12,5 2 26,-5-5 6,8-2-17,-10 0 13,0-9 1,2 4 5,5-9 0,-5 0 0,5-7 1,-2 2 0,0 3 30,2 2 1,0 0 0,-7-7-5,0 0 1,2 7-1,3 0-4,2-2 1,0-3 0,-5-2-11,5 0 1,-5 7 0,5 0-1,-2-2-42,2-3 0,-5 5 1,5 0-13,-4-2 1,4-3 3,0-2-48,0 0-136,2 0 1,-7 12-92,5 9 1,-7 2 0,-4 12 12,-3 2 1,0 3 0,4 2 280,-4 0 0,5 0 0,-7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84 7790,'0'-21'-414,"0"9"0,0 1 386,0 4 1,0 2 0,-2-7 131,-5 3-208,4 2 131,-15 7 1,13 0 0,-9 2-1,-2 3 10,-3 2 0,5 7 0,2-5 48,3 3 0,-5-5-50,7 7 1,0-7 0,9 5-42,5-3 0,-2 5 0,9-7 0,0 0-168,-2 2 1,6-4 67,-4 9 0,3-7 0,-1 5 70,-2-3 0,-9 7 236,2-2-186,-5-4 0,-4 6 252,-5-9 0,2 0-250,-9-7 41,0 9-19,2-6-180,3 6 1,0-9-839,-5 0 980,4 0 0,10 0 0,12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6:47.817"/>
    </inkml:context>
    <inkml:brush xml:id="br0">
      <inkml:brushProperty name="width" value="0" units="cm"/>
      <inkml:brushProperty name="height" value="0" units="cm"/>
      <inkml:brushProperty name="color" value="#004F8B"/>
    </inkml:brush>
  </inkml:definitions>
  <inkml:trace contextRef="#ctx0" brushRef="#br0">63 126 22976,'0'0'0,"0"0"0,0 0 0,0 0 0,0-7 0,0-2-348,0-3 0,0 5 1,0-4-1,0-1 1,0 3 289,0-1 1,-7-4-22,0 7 1,-2 0-1,4 5 1,-4-3 51,-3-2 0,7 0 0,-4 7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43 7842,'0'-12'-323,"0"3"1,-2 2 488,-5 0 0,2 0 65,-9 7 0,0 0-93,-7 0 0,2 2 0,3 3 0,2 2-16,-2-2 0,4-1 0,-2 3-112,-2 7 1,4-4 0,0-1 0,1-2 57,-1 0 1,5 7 0,-5-5-223,3 3 1,-5 2 163,7 7 0,0-7 0,7 0 15,0 2 0,0-4 1,0 2-24,0 2 1,0-4 0,2 0-9,5-3 0,-2 5 0,9-7-89,2-2 1,-4-3 0,2-2-100,2 0 0,3 0 1,2 0 16,0 0 1,-7 0-1,0 0-115,2 0 1,-4 0-646,2 0 937,0-9 0,7-3 0,0-9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2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85 7961,'-14'0'0,"2"2"-197,3 5 1,0-4-1,4 6-2,-2 0 0,-7-4 327,7 9 0,0 0-63,7 7 1,0-7-1,0 0 74,0 2 0,0-4-75,0 2 1,9-2-48,5 2 1,5 2 0,2-9-41,0-2 0,-7-3 0,0-2-4,2 0 0,3 0 0,2-2 1,0-3 15,0-2 1,-7-9 0,0 4 0,0-2-10,-2 0 1,-1 0 0,-6-7 96,2 0 1,0 0 0,-7 0-2,0 0 0,0 0 0,-2 0-58,-5 0 1,2 7-1,-9 2-122,-2 3 1,-3 2 0,-2 7-3,0 0 1,0 2-1,0 5 1,0 5-241,0 0 1,2 6 0,3-4 176,2 5 1,2 2 0,-4 0 168,2 0 0,9 0 0,-4 0 0,9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7076,'12'-14'-6,"-5"0"1,-5 7-1,0-5 100,5 3 1,-4-7 0,4 2-52,-5-5 1,-2 5 0,2 0-80,5-2 0,-2-3 41,9-2 0,0 2 0,5 3-27,-5 2 1,-3 9-8,-4-2 1,5 5 1,7 11-94,-5 5 0,2 5 40,-9 2 0,7 0 0,-7 0 49,-2 0 1,-3-7 0,-2 0-1,0 2 1,-2-4 0,-3 2 82,-2 2 48,-9-6-44,13-1 0,-6-11-53,9-5 0,0-5 1,2-7-2,5 5 0,-2-4 0,9 4 16,2-5 1,1 5-1,-1 2 1,-4 1 92,-3-1 0,5 5 1,-5-5-1,3 3 0,-5 2-81,7 7 1,-7 0-71,7 0 63,-9 0 0,11 2-52,-9 5 0,0 5 59,-7 9 0,0 0-28,0 0 0,0-7 0,0 0-19,0 2 1,0 3-189,0 2 1,0-7-153,0 0 1,2-9 357,5 2 0,-4-5 0,15-11 0,-6-3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7704,'0'21'-187,"0"0"0,0 0 162,0 0 0,0 0 0,0 0 0,2 0 14,5 0 1,-4 0-1,4 0 1,-5 0-53,-2 0 1,0 0 0,0 0-1,0 0 37,0 0 1,0 0-1,0 0 1,0 0-19,0 0 0,0-7 0,0 0 28,0 2 0,0-4 62,0 2 1,0-12-26,0-2 1,0-9 0,0-12-1,0 0 21,0 0 1,0-2 0,0-3-1,0-2-1,0 2 0,0 1 0,0-1 1,0-2-31,0 2 0,0-4 0,0 2 1,2 2-23,5 3 0,-4 2 0,4 0 0,-3 2 1,3 5 1,-4-4 0,6 6 1,0 0 1,-6 1 0,6 6 5,0-2 0,-4 0-4,9 7 1,0 2-8,7 5 1,-9-2 0,-3 7 0,-2-1-3,0 1 0,7-5 1,-7 7-1,0 2-14,2 3 0,-4-5 0,7 0 1,-1 0-65,1-2 0,-5 4 0,5-7 5,-3 3 1,-2 2 86,-7 7 0,-2-9 33,-5-5 1,2-5 0,-9-2 13,-2 0 0,-3 0 1,-2 0-1,0 0 2,0 0 1,7 0-1,0 0-16,-2 0 1,-3 0-128,-2 0 1,9-2-448,5-5 542,5 4 0,11-15 0,3 6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7505,'0'21'-151,"0"0"1,0 0 0,0 0 0,0 0 345,0 0-164,0-9 1,0 6-1,0-4 1,0 5 10,0 2 0,2 0 0,3 2 0,2 3 7,-2 2 1,-3 0-1,-2-7 1,0 0-77,0 0 1,0 0 0,0 0-1,0 0-41,0 0 1,0 0 0,0 0 0,0 0-5,0 0 0,0 0 0,0 0-285,0 0 0,0-7-40,0 0 397,0-9 0,-9-5 0,-3-12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7830,'12'9'-127,"-1"-4"-106,-4 9 1,5-7-59,9 7 0,0-9 0,0 2 93,0-5 1,0-2-1,-2 2 198,-5 5 0,4-4 0,-4 4 0,-2-5 46,2-2 1,0 0 117,7 0 0,-7 0 35,0 0 1,0 0 26,7 0 0,-7-7 0,0 0 38,2 2 1,-4-4-16,2 2 1,-7-7-74,7 7 0,-9-9-73,2 2 1,-7 2-42,-7-2 39,4 9-223,-6-4 70,0 9 0,4-7 35,-9 0 1,0 0 0,-7 7 26,0 0 0,7 0 0,0 0 82,-2 0 1,-3 9 0,-2 5-59,0 5 1,9 2 0,5 0 0,3 0 8,-3 0 0,4 0 0,-4 0 1,5 0-69,2 0 0,0 0 0,0 0 1,2 0-76,5 0 1,-4-7-1,6-2-418,0-3 284,-6 7 171,15-13-305,-6 6 0,9-9 113,0 0 0,0 0 0,0 0 255,0 0 0,9-9 0,3-3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5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43 7335,'-14'0'375,"0"0"0,7 9-264,-7 5 0,9 5 0,-2 2-83,5 0 1,2-7-1,0 0-72,0 2 1,9 1-15,5-3 109,5 4-77,2-15 34,-9 6 0,6-9 1,-4 0-1,5-2 1,2-3-1,0-4-10,0-3 0,-7 5 0,0-7 0,0-2 47,-2-3 0,-1 5 0,-6 0 3,2-2 0,0-3 1,-9 0-1,-3 3-53,-2 2 1,-9 7 0,2-5-107,-5 3 1,-2 2 0,0 7 0,0 0 51,0 0 0,-2 7 0,-1 2 1,1 1-176,4-1 0,3 7 0,-5-2-911,0 5 1145,9 2 0,3-9 0,18 6 0,3-6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7640,'0'21'-495,"0"0"0,0 0 665,0 0 1,0 0 0,0 2 0,0 3-107,0 2 1,0 0 0,0-5-1,0 3-26,0 2 1,2 2 0,3-4 0,2 2 23,-2-2 0,-1 4 1,1 0-1,2 1-66,-2-1 0,-3-2 1,-2-7-1,2 0-43,5 0 1,-4 7-1,4 0-84,-5-2 1,-2-3-466,0-2 38,0-9 395,0-3 0,0-11 163,0-5 0,-9-5 0,-3-9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6791,'0'21'-162,"0"0"0,0 0 271,0 0 1,0 0-1,0 0 1,0 0-132,0 0 0,0 0 0,0 0-206,0 0 1,0 0 227,0 0 0,0 9 0,0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7969,'-12'0'-827,"-6"0"780,15 0-81,-6 0 1,2 2 64,0 5 1,-7 5-1,7 9 56,2 0 44,3-9 0,2 6 0,0-15-36,0 15 1,0-13 0,2 7 0,5-3 1,-2 5 0,7-5 0,-1 1 58,1-1 1,-7 0 0,4-4-1,0 2 1,-4 7 0,7-5 80,-3 3-39,-2-7-48,-7 13-17,0-15 0,-2 8-13,-5-4 2,4-4 0,-8 6-22,4-9 0,2 2 1,-9 3-207,-2 2 217,6 0 4,-8 2-9,15-6-774,-15 6 46,15-9 717,-6 0 0,9 0 0,0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43 127 7714,'-19'21'-455,"5"0"0,5 0 1,9 0 620,0 0 1,0 0-1,0 0-36,0 0 0,2-2 0,3-3-28,2-2 0,2-9 1,-2 2-37,7-5 0,5-2 1,2 0-1,0 0-63,0 0 0,0-9 0,0-5 0,-2-5-1,-5-2 0,4 0 0,-6 0-7,0 0 0,-1 0 0,-6 0 0,2-2 1,-2-3 0,-3-2 1,-2 0 0,0 7 0,-2 2-51,-5 5 0,2-2 1,-9 9-113,-2 2 0,-3 3 0,-2 2-73,0 0 0,7 0 0,2 2 0,1 3 39,-1 2 0,7 9 200,-2-2 0,7-4 0,7-3 0,-2-3 0,9 1 52,2 2 1,-4 0 0,0-5 278,-3 5 1,5-2-134,-7 9 0,7 0 0,-7 7-23,-2 0 1,4-7-1,-2 0 1,-2 2-40,-3 3 0,5 2 0,0 0-239,-2 0 1,4 0-1,-2 0-257,-2 0 1,6-9 92,3-5 1,-2-5 266,2-2 0,-9 0 0,4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 7534,'12'0'300,"-5"0"0,-14 0-53,-7 0 1,2 0-192,-2 0 0,2 2 1,-4 3-1,2 2 4,-2-2 1,4 6-1,-2 3-11,-2 5 1,4 0 0,0-3 0,3-2-101,4 2 0,3 3 0,2 2 1,0 0-1,0 0-187,0 0 0,0-7 1,2-2-1,5-3-161,7-4 132,5-3 0,2-2 0,0 0 15,0 0 1,2 0 0,1-2 251,-3-5 0,14-5 0,-12-9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7783,'-12'9'-409,"3"-4"0,9 9 438,0 2 1,0 3 0,0 2 0,0 0 94,0 0 1,0 7 0,0 2 0,0 1-95,0-1 0,0 7 0,0-2 0,0 3-62,0-3 0,0 4 0,0-6 1,0 2-37,0 0 1,2-7 0,3 5 0,2-3-35,-2-4 1,-3-3-1,-2-2-211,0 0 0,0-7 61,0 0 1,-2-9 251,-5 2 0,-3-7 0,-6-7 0,2-7 0,9-5 0,-4-2 38,0 0 0,6 0 0,-4 0 254,5 0 1,2 7 493,0 0-646,0 9 0,2-4-194,5 9 1,5 0 0,9 0-315,0 0 1,-7 0-1,0 0 368,2 0 0,3 0 0,2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 7615,'9'-12'395,"-6"3"0,6 11 0,-11 5-266,-5 7 0,4 5 1,-6 2-1,2 0-242,0 0 0,0 0 0,7 0-170,0 0 1,0 0 0,0 0-113,0 0 1,0-7 0,2-2-102,5-3 0,-2-2 496,9-7 0,0 0 0,7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127 127 7842,'0'-21'0,"0"0"-150,0 0 1,-2 7 0,-5 2 153,-7 3 1,2-5-1,-2 7 58,-2 2 1,4 3 0,0 4 5,3 5 1,0-2-1,4 9-126,-2 2 1,0 3 0,7 2 79,0 0 0,0 0 0,0 0 1,0 0-11,0 0 1,0 7 0,0 0 0,0 0-4,0 2 1,0-4 0,0 7 0,2-3-1,5-4 0,-4 6 0,6 3 0,-2 3-25,0-3 1,2 2 0,-4-7 0,4 1-40,3-1 0,-7 0 1,4-4-1,-2 2-13,0-2 0,2-3 1,-4-2-1,2 0-85,-2 0 0,-1 0 0,1 0-20,2 0 122,0-9 1,-9-3-1,-3-11 44,-2-5 0,-7 2 0,7-9 1,0-2 23,-2-3 0,6-2 0,-4 0 1,5 0 58,2 0 1,0 0-1,0 0 52,0 0 1,2 2 0,3 3 0,4 2 22,3-2 1,2 4 0,7 0 64,0 3 1,0-5 0,0 7-64,0 2 1,0 3 0,-2 0-500,-5-5 1,-3 4-303,-4-4 648,-4 5 0,6 2 0,-9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 7947,'-21'0'115,"0"0"-782,9 0 63,3 0 604,9 0 0,9 9 0,3 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85 6694,'12'-9'281,"-3"6"-74,-9-15 0,0 13-54,0-9 1,0 7 151,0-7-222,0 9 0,-9-4 2,-5 9 1,-5 0-1,-2 0-12,0 0 0,0 7 0,0 2 43,0 3 1,0-5 0,0 7-45,0 2 1,3-4-1,4 2 1,4 0-21,1-2 1,7 6-1,-8-4-63,1 5 1,7 2 0,-5 0-175,4 0 1,3 0 0,3-2 0,1-3-92,3-2 0,7-7 0,-4 5 0,1-3-39,6-4 1,-6-3-1,3-2 1,3 0 314,1 0 0,3 0 0,10 0 0,1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42 148 6675,'-18'9'101,"4"5"1,4-2-1,10 2 41,0 2 0,0-4-62,0 2 1,3-2-35,4 2 1,4 2 0,10-9-22,0-2 1,0-3-1,0-2 1,0 0-18,0 0 0,0-2 1,0-5-12,0-7 1,0-3-1,-2 1 1,-3 2 25,-2-2 1,-7-3 0,5-2 7,-3 0 0,-2 0 1,-7 0-1,0 0-27,0 0 0,-2 2 0,-3 3 1,-4 4-32,-3 3 1,-2 2 0,-7 7 8,0 0 1,0 0-1,0 0 1,3 2-88,4 5 0,-3-2 1,8 9-1,0 2-294,-1 3 1,3-5 0,7 0 398,0 2 0,0-4 0,0 2 0,10-9 0,1 4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0 211 7073,'12'0'66,"-3"0"133,-9 0 13,0 9-18,0-6-159,0-13 0,7 3 0,0-14 0,0 3-20,3-1 0,-6 0 0,10 3 0,0 2-22,-2-2 0,7-3 1,-5 0-30,4 5 1,1 3 0,-3 6 6,-2-2 0,-7 0 0,5 9-83,-3 5 0,5-2 0,-7 9 8,-2 2 1,-3 3 0,-2 2 62,0 0 0,0 0 0,-2-2-10,-5-5 0,2 2 43,-9-9 86,10 9 1,-6-16-1,13 0-68,4-11 0,2-8 0,7-2 0,-2 0-11,3 0 1,-1 7 0,0 0 0,-2 0 59,3 2 0,1-4 0,1 7-21,-5-3 0,5 7 149,-5-2 0,-5 7-85,-2 7 0,-5 5 1,-2 9-89,0 0 0,0 0 1,0 0-1,0 0-49,0 0 0,-2 0 0,-3 0 10,-2 0 1,0-7-653,7 0 335,0-9 0,3 4 1,1-11 341,3-5 0,10-5 0,-6-9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7826,'0'21'-242,"0"0"0,0 0 0,0 0 219,0 0 0,0 0 0,0 2 1,3 3 23,4 2 0,-5 0 1,5-7-1,-5 0-36,-2 0 1,3 0 0,1 0 0,3 0-51,-2 0 0,-3-7 44,-2 0 149,0-9 0,0 2 1,0-14 12,0-7 0,0 2 84,0-2 0,-7 0 0,0-7-144,3 0 1,1 7 0,3 0 0,0-2-55,0-3 0,0-2 0,0 0 0,0 0-16,0 0 1,0 0-1,3 0-31,4 0 0,2-2 0,7-1 0,-4 1-41,-3 4 1,8 5 0,-6-2 0,3 4 4,0 3 1,-7 0 0,7 4 19,3-2 1,1 0 0,3 7-10,0 0 0,-7 9 0,-2 5 96,-3 5 1,5 2 0,-7 0 0,-2 0-25,-3 0 1,1-2-1,1-3 1,3-2 7,-2 2 0,-3-4 1,-2 2 35,0 2 0,0-4 83,0 2 0,-9-9-35,-5 2 0,-5-5 0,-2-2-104,0 0 1,0-2-1,0-3-124,0-2 0,0 0 92,0 7 0,0 0-486,0 0 1,10 2 201,4 5 1,7-4 320,7 4 0,4-5 0,10-2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7913,'0'21'-91,"2"-7"111,5 0 1,-4 0 0,4 7 6,-5 0 0,-2-7 0,0 0 0,2 0-186,5-2 1,-4 6 0,4-4-88,-5 5 1,-2 2-83,0 0 0,0-7 328,0 0 0,9-9 0,3 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7480,'0'5'-71,"0"9"0,0 9 1,0 0-1,0 3 192,0 2 1,7 2-1,0-4 1,-2 4-132,-3 3 1,-2-5-1,0 5 1,0-1 3,0 1 0,0-7 1,0 4-1,0-2-51,0 0 0,0 7 0,0-7 0,0-2-13,0-3 1,0-2 0,0 0-1,0 0-136,0 0 0,0-7-100,0 0 1,0-12 305,0-2 0,0-9 0,0-12 0,0 0 0,0 0 0,0 0 0,0 0 0,0 0 0,0 0 0,0 0 87,0 0 1,-7 7 193,0 0 0,0 7-13,7-7-183,0 9 1,3 3-1,1 11-27,3 3 1,3-7 0,-6 4 0,6-2 7,1 0 1,-4 0 0,7-5 21,3 5 1,1-4 0,3 4-29,0-5 0,0 0 0,0 3 0,0 2-11,0-2 1,-7-3-1,0-4 1,3-3-40,1-2 1,-4-2-1,0 2 36,3-7 1,-8-5-1,0-2 12,1 0 0,-8 7 0,5 0-26,-5-2 1,-4-1 0,-5 3-37,-7 7 0,2 5 1,-2 2-1,-2 0-21,-3 0 1,-2 2 0,3 5 0,1 5 32,3 0 1,0 11-1,-4-7 1,1 1 9,3 1 1,7 1-1,-4 2 1,1 0-55,6 0 1,1 0 0,3 0-83,0 0 0,3 0 0,4-2 1,4-3-273,1-2 1,16-7-1,-2 5-705,4-3 1095,10-2 0,-8-7 0,10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22 8022,'-14'0'-701,"0"0"648,-2 0 1,-3 0 0,-2 2 280,0 5 0,3-2 1,1 7-1,6-1-123,1 1 1,-4 2 0,7 7-91,3 0 0,1 0 0,3 0 59,0 0 1,0 0 0,3-2-234,4-5 0,4-5 0,10-9 113,0 0 0,0 0 0,0 0 0,0 0 31,0 0 1,0-2-1,0-5 83,0-7 1,-2-5 0,-5-2 0,-5 2 37,1 5 1,-8-4-1,5 4-69,-5-5 0,-9-2 0,-2 2 1,-3 3-155,-4 2 0,-3 9 0,-2-4-135,0 0 0,0 6 0,0-4 0,0 5-403,0 2 1,0 0 654,0 0 0,0 9 0,0 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8151,'0'21'10,"0"0"1,0 0-1,0 2 116,0 5 0,0-4 0,0 6 1,0-2-22,0 0 0,0 7 0,3-5 0,1 1-41,3-1 0,0 0 0,-4-4 0,1 2-110,3-2 1,0-3 0,-7-2-1,0 0-50,0 0 1,3 0 0,1 0 0,3 0-95,-2 0 1,-3-7 0,-2 0-953,0 2 597,10-6 0,-6-1 545,10-9 0,-9-9 0,4-3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8052,'3'-12'165,"4"5"0,-3 5 1,8 4 53,-3 5 0,8-2-4,-3 9 1,4-9 0,3 2-329,0-5 0,-7-2 0,0 0 79,3 0 0,1-2 1,3-5-10,0-7 1,-7 2-1,-2-2 35,-3-2 0,-2-3 0,-7-2-24,0 0 1,0 0-15,0 0 0,-9 2 37,-5 5 0,-5 5 0,-2 11 1,0 3 7,0 2 1,7 9-1,3-2 1,-1 5 15,0 2 0,5 0 0,-4 0 0,1 0 87,6 0 1,1 0-1,3 0-191,0 0 1,0 0-1,3 0-84,4 0 0,4-2 0,10-5 0,0-7-198,0-5 0,7-2 371,0 0 0,19 0 0,-3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9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0 208 7706,'0'21'142,"0"0"1,0 0 0,0 0 0,0 0 2,0 0 1,0 7 0,0 0 0,0-2-241,0-3 0,0 5 1,3 0-1,1-2-49,3-3 0,0 0 0,-7 3 113,0 2 1,7 0-1,0-7-84,-2 0 207,-3-9 1,-2-5 6,0-14 1,0-5-1,0-9-17,0 0 1,0-7 0,0 0 0,0 2-59,0 3 0,0 2 0,0-2 1,0-5 6,0-7 1,0-3 0,3 1 0,1 2-111,3-2 1,0 4-1,-7-2 1,0 0 8,0 2 1,7 3 0,0 9 0,-2 0 38,-3 0 0,1 7 0,1 0 13,3-2 1,3 6-29,-3 3 0,4 7 1,8 7-11,-5 7 1,2 5 0,-6 2 0,1 0-67,6 0 1,-6 0-1,3 0 1,0 0-4,-2 0 1,4 0 0,-6 0 94,1 0 0,-6 0 0,2 0 126,-5 0 1,-2 0 115,0 0 0,-9-9 0,-5-5-102,-5-5 1,-2-2 0,0 2 0,0 3-66,0 2 0,0 0 0,0-7-347,0 0-359,10 0-554,1 0 1215,29-9 0,-5-3 0,16-9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8052,'0'-12'810,"0"3"-488,0 28 0,0-5 1,3 11-203,4-8 0,-3-8 0,10-7-109,3 5 0,1-4 0,3 4 0,0-5-143,0-2 1,0-2 0,0-5 0,0-5 31,0 0 1,-7-6 0,0 4 0,0-5 28,-2-2 0,0 0 0,-8 0 0,3 0-53,-2 0 1,-3 0 0,-2 0 0,0 0 33,0 0 0,-9 2 0,-5 3-185,-5 2 0,-2 9 0,0-2 0,0 5-51,0 2 1,0 0 375,0 0 1,10 2 296,4 5-319,14 5 0,4 2 0,10-2 1,-2-1 16,-5 1 0,5-5 0,-5 7 101,4 2 0,-4-4 0,-2 2 77,-3 2 1,5 3 0,-7 2-122,-2 0 1,4 0-1,-2 0 45,-2 0 1,0-7-350,2 0 1,-5 0-1276,5 7 982,4-9 1,-6-3 494,9-9 0,0-9 0,7-3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85 7896,'7'-14'-279,"0"0"1,-2 0 233,-12-7 0,2 9 0,-9 5 131,-2 5 1,4 2-1,-2 0 1,-2 2-4,-3 5 1,5-2 0,2 9-96,3 2 0,-5-4 0,7 2 10,2 2 0,5 1 0,5-1 0,4-4-1,3-3 0,-5 7 1,7-4-1,2 2-281,3 0 0,-5-2 0,0 4 238,2-2 0,1 0 0,-1 5 7,-2-5 1,-9 4 481,2-4-260,-5-4 1,-11-1 0,-5-9-110,-5 0 1,-2 0-1,0 0-234,0 0 1,0 0 0,0 0-572,0 0 421,9 0 310,3 0 0,9 0 0,0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43 8052,'-2'-19'-484,"-5"5"0,2 5 1,-9 9 581,-2 0 0,-1 2 0,1 5 0,4 7-104,3 5 1,-5-5 0,7 0 0,2 2-8,3 3 1,2 2-1,0 0-51,0 0 1,9 0 0,5 0-12,5 0 1,-5-7 0,0-2 0,2-1 66,3 1 0,-5-5 1,0 5-1,0-1 111,-2 1 0,-3-5 0,-7 5-23,5-3 0,-7 5-11,0-7 0,-2 7 0,-12-7 13,-2-2 1,-3-3 0,-2-2-316,0 0 1,0 0-433,0 0 665,0 0 0,9-9 0,3-3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8031,'-12'21'229,"3"0"-144,0 0 0,6 0 1,-4 0-1,5 0-65,2 0 0,0 0 1,0 0-1,0 0-290,0 0 0,0 0 0,0 0-34,0 0 1,0-7-1,2-2-494,5-3 798,-4-2 0,15-7 0,-6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85 8052,'0'-21'-165,"0"7"1,0 0 69,0-2 0,-2 6 13,-5 3 1,-5 5 50,-9 2 0,2 9 0,5 5 43,7 5 1,-2-5 0,2 0 0,2 2 30,3 3 0,2 9 0,0 2 0,0 1-8,0-1 1,0 0-1,0-2 1,0 5 40,0 0 0,0 6 1,0-4-1,2 5-54,5 2 1,-4 0-1,4 0 1,-5 0-92,-2 0 0,7 0 0,0 0 1,-2-2-31,-3-5 0,-2 2 0,0-7 1,0 1 29,0-1 1,0 5 0,0-7 0,0-2 57,0-3 1,0-9-1,-2-2 1,-3-1 106,-2 1 16,0-7 0,0 2 0,0-14-62,2-7 0,3-5 0,2-2 0,0 0 30,0 0 0,0 0 1,2 0-1,3 0 14,2 0 0,7-7 1,-5 0-1,1 2 18,-1 3 0,7 4 0,-4 3 1,2 4 162,0 3 1,0-5-185,7 7 1,0-7-324,0 7 0,0 0-725,0 7 1,0 0-116,0 0 1072,-9 0 0,-3 0 0,-9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190 105 7766,'0'-21'763,"0"9"-779,0-6 1,-3 15 0,-1-6 0,-6 0 71,-1-5 1,4 4 0,-7 3 128,-3 5-51,8 2 0,-10 0 0,17 9-223,-17-6-305,17 15 237,-17-6-30,17 9 178,-17-9 1,17 6 0,-7-4 0,2 5-83,0 2 105,0 0-33,7 0 0,0 0 13,0 0 6,0 0 0,0 0 0,0 0 0,0 0 0,2 0 0,5 0 1,-5 0-1,5 0 1,-4 0-3,-3 0 1,7 0-1,0 0 1,-3 0-15,-1 0 1,-3 0 0,0 0-1,0 0-93,0 0 1,0 0 0,0 2-132,0 5 1,0-4-336,0 4-6,9-14 494,-7-5 22,17-18 0,-17-3 65,5-9 0,5 0 0,0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8052,'-12'2'-854,"5"5"1,5 5 853,2 9 0,9-9 0,3-3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7101,'2'19'-191,"3"-3"905,2-2-627,0 0 1,0 0 0,0 0 0,-2 2 37,-3 3 1,-2 2-1,0 0 1,0 0-201,0 0 1,0 0-1,0 0 4,0 0 0,0-7 1,0 0-190,0 2-316,0-6 383,0 8 1,2-15 0,3 1-107,2-8 299,0 1 0,-7-15 0,0 6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7616,'14'0'144,"0"0"44,2 0 0,3 0 1,2 0-66,0 0 1,0 0-1,0 0 1,0 0 11,0 0 0,7 0 0,2 0 0,1 0-159,-1 0 0,0 0 1,-4 0-1,2 0-70,-2 0 1,4 0-1,-2 0 1,-2 0-44,-3 0 1,-9 0 0,0 0 28,2 0 1,-4 0-83,2 0 32,-9 0 1,-5 0 0,-12 2-260,0 5 0,-6-4 417,4 4 0,-5-5 0,-2-2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8019,'0'21'291,"7"0"1,2 0-196,3 0 0,-7 0 0,4 0 0,-2 0-67,0 0 1,7 0 0,-7 0 0,-2 0-92,-3 0 1,5 7 0,0 0 0,-2-2 12,-3-3 1,0-2 0,3 0 0,2 0-13,-2 0 1,-3 0 0,0 0-31,5 0 0,-4-7-136,4 0 175,4-9 1,-8 2 59,4-14 0,-5-5-47,-2-9 114,0 9-85,0-6 1,0 13 8,0-9 1,0 7 0,0-7 28,0-2 1,7 4 0,0-2-1,-2-2 30,-3-3 1,5 5 0,0 0 0,0-2 57,2-3 1,-4-2-1,7-2-34,-3-5 1,5-3 0,-5-4-17,3 7 1,-7 5-1,2 2-55,-5 0 1,0 7 0,3 0 57,2-2 1,0 4-551,-7-2 395,0 9 1,0-6-292,0 4 0,2 4 94,5-4 0,-4 7-20,4 7 0,-5-2 1,-2 9 302,0 2 0,0 3 0,0 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4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 7779,'-21'21'-100,"9"0"0,-4 0 0,9 0 0,0 0 0,0 0 100,0 0 0,-7 0 1,7 0-1,0 0 26,-2 0 1,4 7 0,-7 0 0,3-2-61,4-3 0,-4-2 0,0 0-69,-3 0 0,5 0 39,-7 0 0,9-7 15,-2 0-249,5-9-38,2 4 307,0-9-27,9 0 3,-6 0 0,6-2 1,-7-3-1,3-4 53,2-3 0,9-11 0,-4-10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7292,'0'14'381,"0"0"-197,0 2 0,2 3 0,3 2-72,2 0 0,0 0 1,-7 0-1,2 0-32,5 0 1,-4 0-1,4 0 1,-3 0-60,3 0 0,-4 0 0,6 0 0,-2 0-22,0 0 0,2 0 0,-4 0 0,2 0-101,-2 0 0,4 0 1,0 0-75,3 0 1,-7-7-1,4 0-95,0 2 31,-6-6-391,6-1 341,-9-9 1,0-2 0,-2-3 289,-5-2 0,4-9 0,-6 4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7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 1 7961,'-21'0'606,"9"2"-280,5 5 1,7-4-1,7 4-172,7-5 1,-2-2 0,2 0-1,2 0-394,3 0 0,2 0 1,0 0-703,0 0 0,0 0 942,0 0 0,9 0 0,3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85 8104,'0'12'-22,"0"-3"0,2-9 1,3 2 207,2 5 1,2-4 0,-2 4-51,7-5 0,-2-2 0,2 0-63,2 0 0,-4 0 1,2 0-108,2 0 1,-4-2-44,2-5 0,-7 2 52,7-9 1,-9 7 66,2-7 0,-7 2 35,-7-2 1,2-4-42,-9 4 0,7 4-79,-7 3 0,7 5-33,-7 2 0,0 0 0,-7 2 51,0 5 1,7-2-1,0 9 58,-2 2 1,4 1 0,0-1 91,3-2 1,-5 0 0,7 7 60,2 0 1,3 0-1,2 0 19,0 0 0,0-7 0,0 0-38,0 2 0,2 3-147,5 2 0,-2-9 0,7-3 0,-1-2-195,1 0 1,-5 0 0,7-7-447,2 0 1,3 0-1,2 0 1,0 0-791,0 0 1411,0 0 0,0-9 0,0-3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7933,'0'21'2,"0"0"1,0 0 74,0 0 1,0 0 0,0 0-1,0 0 0,0 0 1,0 0-107,0 0 0,2-7 1,3 0 24,2 2 0,0-4-77,-7 2 113,0-9 1,2 4 46,5-9 1,-4-2-74,4-5 0,-5 2 1,-2-9-7,0-2 1,2-1 0,3 1 0,2 2-2,-2-2 1,4 4 0,-2-2 0,0 0 7,2 2 1,-4-4-1,7 7 32,-3-3 1,7 7-10,-2-2 0,-2 5 127,2 2 0,-7 0 88,7 0 1,-7 9-133,7 5 1,-9-2-1,4 0 39,0-3 0,-4 7-108,9-2 1,-9 5-1,2 2-40,-5 0 0,-2-7 1,0 0-173,0 2 1,0 3-342,0 2 0,0-7-634,0 0 1143,9-9 0,3 4 0,9-9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43 6837,'0'-12'371,"0"1"176,0 4-454,0 4 0,-2-6 0,-3 11 40,-2 5 1,-7-2 0,5 7-87,-3-3 0,7 7 0,-4-4 1,2 2 31,0 0 0,-2-2 1,4 4-1,-2-2-11,2 2 0,3-4 0,2 2-37,0 2 0,0 3 1,2 0 29,5-5 0,-2-3 1,9-6-128,2 2 0,3 0 0,2-7 33,0 0 0,0-7 0,0-2 0,0-1 40,0 1 0,-7-7 1,0 2-1,0-5 34,-2-2 1,4 0 0,-9 0 95,-2 0 0,-3 7 0,-2 0-103,0-2 0,0 4-243,0-2 1,-2 9 0,-5-2-222,-7 5 1,2 2 0,-2 0-268,-2 0 1,-3 0 696,-2 0 0,0 0 0,9 0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7822,'2'12'589,"5"-5"0,5-5-781,9-2 1,0 0-395,0 0 1,-7 0 585,0 0 0,0 0 0,7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8041,'14'-2'-1137,"0"-3"936,2-2 1,-4 0 0,2 7-1,0 2 350,-2 5 40,6-4 1,-13 13 0,7-7 0,-3 3 0,-2 2 1010,2-2 1,-6 6-1089,4-4 1,-3 3-1,1-1 1,2-2-136,-2 2 1,-3-4 0,-2 2 0,2 0-452,5-2 1,-4 6-213,4-4 1,-3-4-766,3-3 1451,-4-5 0,15-11 0,-6-3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7976,'0'21'-8,"0"0"0,0 0 0,0 0 103,0 0 0,0 0 1,2 0-111,5 0 0,-4 0 1,6 0 41,0 0 0,-6-7-89,4 0 0,-3-2 30,3 2 60,-4-5-17,6-9 1,-9-2 0,2-3-27,5-2 0,-4-9 1,4 2 28,-5-5 0,5-2 0,0 0 6,-2 0 0,4 0 0,0 2-23,3 5 1,-5-2-1,5 7 17,-3-3 0,0 7 2,-2-2 1,-2 5 47,9 2 1,-7 9-45,7 5 1,-9 5-8,2 2 0,-5 0 0,-2 0-5,0 0 0,0 0-200,0 0 103,0 0 89,0-9 0,0-3 1,0-11 0,0-5 1,0-7 0,0-5 0,0-2 0,2 0 9,5 0 1,-2 7 0,7 0 101,-3-2 1,7-3-21,-2-2 0,-2 9-17,2 5 0,-7 5 26,7 2 0,-2 2 1,2 5-26,-7 7 1,-3 3 0,1-1 0,2-2 29,-2 2 1,-3 3-1,-2 2-65,0 0 1,0 0 0,0 0 24,0 0 0,0-7 0,2 0-296,5 2 1,-4-4-658,4 2 1,-3-9 84,3 2 0,3-7 801,4-7 0,4-5 0,-6-9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64 8024,'-12'0'-258,"1"9"370,4 5 1,4 5-50,-4 2 1,5-7-1,2 0 1,0 2 103,0 3 1,0-5-115,0 0 1,2-2 0,3 4 11,2-2 0,2-9 0,-2 2-34,7-5 0,-2-2 1,2 0-19,2 0 0,1-2 1,-1-5 112,-2-7 1,-7 2 0,5-2 23,-3-2 1,5-3-1,-7-2-27,-2 0 1,-3 0 0,-2 0-120,0 0 1,0 0-28,0 0 0,-7 7 0,-2 2-219,-3 3 0,-2 2 0,-5 9-565,5 5 0,-4-2 131,4 9 1,-3-7 455,3 7 1,3-2 0,6 4 219,-2-2 0,0-7 0,7 7 0,9 0 0,3 7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1 253 7444,'0'12'389,"0"-3"1,0-11-1,0-5-258,0-7 1,0 2 0,0-2-7,0-2 0,0-3 0,2-2-38,5 0 1,-2 0 0,7 0-169,-3 0 0,0 7 0,-4 0 141,2-2 0,9 4-63,-2-2 1,-2 9-1,2-2-54,2 5 1,-4 4-29,2 5 1,-7-2-1,5 9 35,-3 2 1,-2-4-1,-7 2 35,0 2 0,2 3 0,3 2 74,2 0 0,0-7 1,-7 0-26,0 2 1,7-4-227,0 2 1,2-2-257,-2 2 1,-2-5-86,9-9 1,-7 0-317,7 0 849,0 0 0,-2-9 0,-3-3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7876,'-9'12'-183,"6"-3"0,-6-7 413,9 5 0,0-2 1,0 9-14,0 2 0,0 3 1,0 2-3,0 0 0,7 0 0,0 0-24,-2 0 0,-3 0 34,-2 0-72,0 0 0,7 0-154,0 0 1,0 2 0,-7 3 0,2 2-3,5-2 0,-4-3 0,6 0 0,-2 3-107,0 2 0,2-2 0,-4-10 0,2-2-459,-2 2 0,4 3-8,-2 2 1,7-7 5,-7 0 1,2-9 570,-2 2 0,-4-5 0,-3-2 0,-12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7515,'2'12'670,"5"-5"358,7-5-820,-4-2 0,8 0 284,-6 0-390,9 0 1,0 0 0,0 0-1,0 0-347,0 0 1,0 0-1,0 0 1,0 0-396,0 0 0,0 0 640,0 0 0,0-9 0,0-3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0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22 7927,'-11'-9'450,"1"6"-207,10-6 1,3 9 365,4 0-430,-5 0 1,10 7-1,-8 2 1,3 3-25,-2 4 0,-3 10 0,-2 2 0,0 0-82,0 2 1,0-6 0,0 6 0,-2-2-121,-5 0 0,5 7 0,-5-7 0,4-2-79,3-3 1,-2-2 0,-3 0-420,-2 0-575,0 0 386,7-9 0,0-5 265,0-14 0,0 2 1,0-9 468,0-2 0,-9-3 0,-3-2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19 127 6498,'-11'0'1251,"4"0"-1068,14 0 1,4 0-1,8-2 1,-3-3-18,-2-2 0,0 0 0,7 5 0,0-3 3,0-2 0,7 0 0,0 5 0,0-3-17,3-2 1,-6 0 0,8 7 0,0-2-152,-1-5 1,-4 4-1,5-4 1,-3 5 28,-4 2 0,4-2 0,-2-3 0,-2-2-221,-3 2 0,-2 3 0,-2 0 0,-3-3-33,-2-2 0,-7 0-234,7 7 1,-9 2-194,2 5 0,-7-2-467,-7 9 1118,-5-9 0,-9 13 0,0-6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7788,'3'12'-154,"4"-5"1,-3 4 454,10 3 0,-9-2 1,4 0-1,-2-1-94,0 1 1,0 2-1,-4 7 1,1 0 282,3 0-600,0 0 290,3 9-143,-8-6 0,7 6 0,-6-7 0,1 3 1,3 2-150,-2-2 0,0-3 0,-1-2 0,3 0-12,-2 0 0,-3-7 0,-2 0-17,0 2 0,0-4-68,0 2 70,0-9-23,0 4 80,0-9 75,0 0 19,0-9 0,0 4 54,0-9 1,7 0-29,0-7 0,0 0 1,-4 0-1,1 0-20,3 0 0,0 0 0,-4-2-5,4-5 0,-5-3 0,7-4 0,-2 7 60,0 5 1,3 2 0,-6 0 25,3 0 0,7 0 1,-4 0-75,1 0 0,-6 0 0,4 2-2,1 5 0,-8 3-494,5 4-618,-5 4 387,-2-6 0,0 11 702,0 5 0,0 5 0,0 9 0,0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 8062,'-14'7'15,"0"0"1,3 9-1,-6-4 183,3 0 0,10 6 0,-6-4-149,1 5 1,0 4 0,-5 3 0,4 2-60,1-2 0,4-1 0,-6 1 1,-1 2 27,0-2 1,1 4 0,-6 0 0,6 1-68,1-1 0,-4-2 1,5-7-1,0 0-30,-1 0 1,-4 0 0,7 0-128,3 0 1,1-7-389,3 0 427,0-9 0,10-5 0,4-14-22,4-5 0,-4-2 0,0 0 1,3 0 188,1 0 0,3-9 0,0-3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7934,'-12'0'-487,"3"2"-620,9 5 731,0-4 376,0 6 0,0-9 0,0 9 0,0 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7118,'0'-21'287,"0"9"1,0 12 0,0 14-219,0 5 1,0 2-1,0 0 1,0 0-20,0 0 0,0 0 1,0 2-1,0 3 9,0 2 0,7 0 0,0-7 0,-2 0 9,-3 0 1,-2 7-1,3 0 1,1-2-80,3-3 1,3-2 0,-6 0-1,3 0-41,-2 0 0,4 0 0,1-2-204,1-5 0,-4 2-805,7-9 612,0 0 0,-2-16 449,-5-5 0,-5-14 0,-2-5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7599,'0'14'200,"0"0"1,10-9 0,4 2 0,4-3-21,3 3 1,0-4 0,0 4 0,3-5-383,4-2 1,-5 0 0,7 0 0,-2 0 201,0 0 0,10 0 0,-6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105 103 7973,'0'12'1111,"3"-3"-897,4-9 0,4 0-174,10 0 1,0 0-81,0 0 1,-2-2 105,-5-5 1,2 2-3,-9-9 0,0 7 0,-7-7-39,0-2 1,-2 4-1,-5 0-122,-7 3 0,2 2 0,-2 5 67,-2-5 1,-3 4 0,-2-4 0,0 7 36,0 7 0,3-2 0,1 9 0,6 2 41,1 3 1,-4 2 0,5 0 0,0 0-4,-1 0 1,3 0 0,7 0 0,0 0 27,0 0 1,0-7 0,0 0 0,3 2-61,4 3 1,-3-5 0,8 0 0,0 0-142,-1-2 0,3 4 0,7-7-212,0 3 1,0-7-1,0 2 1,0-5-356,0-2 0,0 0 695,0 0 0,0-19 0,0-4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21 199 8068,'-11'0'455,"1"9"-299,10-6 0,0 4 1,3-12-15,4-2 0,-3-9-128,10 2 1,-2-5 0,4-2 7,-2 0 0,-7 0 0,5 0 95,-3 0 0,8 7-88,-3 0-117,-5 9 0,7-6 64,-9 4 0,7 7 8,-7 0 0,7 2 0,-7 12 33,-2 2 241,-3-6-233,-2 8-6,10-6 0,-8 9 0,5 0 162,-5 0 0,-2 0-306,0 0 1,3 0-1,1 0-241,3 0 0,3-9 1,-6-3-487,3 0 0,3-6 852,-3 4 0,4 4 0,10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189 85 7381,'-14'0'453,"0"0"1,0 0-292,-7 0 0,7 0 0,3 2 1,-1 3-95,0 2 1,5 7-1,-4-5 1,1 3 70,6 4 0,-6-4 0,3 2 0,0 2-280,-2 3 0,7-5 0,-5 0 279,4 2-30,3 3 0,10 0 0,4-5-34,4-7 1,3-5 0,0-2 0,0 0-20,0 0 1,0-7 0,0-2 0,0-3-86,0-4 0,0 4 0,-2-2 0,-3-2-10,-2-3 1,-7 5-1,5 0 1,-3-2-251,-4-3 0,4-2 0,-2 0 15,-2 0 1,-10 0-1,-4 2 1,-3 5-134,-4 7 1,-3-2 0,-2 2 0,0 2 354,0 3 1,-7 2 0,3 2 0,4 3-2,4 2 0,6 2 0,-6-4 23,3 2 0,10 2 0,-1-4 72,10 2 0,-1 0 0,10-7 0,0 2 182,-2 5 1,7-4 0,-5 6 136,4 0 0,3-4-98,0 9 0,-2 0 0,-3 7-108,-2 0 0,-7 0 0,5 0-134,-3 0 0,1-7 0,-6 0 0,3 2-287,-2 3 0,4-5 0,1 0-192,1 2 1,-4-6 0,5-1 458,-3 0 0,8-6 0,-6 6 0,10-9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8323,'0'21'-8,"0"0"-34,0 0 0,0 0 1,0 0-1,0 0 146,0 0 0,0-5 0,3 1 0,1 1 0,3-1 1,3-1 0,-6 5-48,3 0 1,3-2 0,-6-3-33,3-2-1,10 0 0,-13 5 66,10-5 1,-7-5 0,5-11-26,-3-5 1,-2 2-1,-7-9 1,3 0 34,4 2 0,-5-6 0,7 4 1,-2-5-1,0-2 4,-2 0 0,4 0 0,1 0-33,1 0 1,-4 0 0,5 0 0,0 0-86,-1 0 1,-6 0 0,4 2 0,-2 3-125,0 2 0,3 7-562,-3-7-667,-5 9 835,7-4 1,-9 18-860,0 5 1391,0 5 0,-9-7 0,-3-3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85 7972,'0'14'182,"0"0"0,-2 0 0,-3 7-178,-2 0 0,0 0 0,7 0 129,0 0 1,0 0 26,0 0 1,0-7-1,3-2-30,4-3 0,4-2 0,10-7 1,0 0 0,0-2 0,0-5 0,0-5-4,0 0 0,0-6 0,0 4 0,0-5-91,0-2 1,-7 7 0,-2 0-1,-3-2-132,-4-3 1,0-2 0,-1 0-46,3 0 0,-2 2 1,-10 3-1,-4 4-173,-3 3 0,-2-5 0,-7 7-284,0 2 0,0 3 0,0 2 0,0 0 598,0 0 0,7 0 0,3 2 0,1 5 0,-6-4 0,4 6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7337,'21'9'-37,"-2"3"0,-3 7 420,-2-5 1,-7 2 0,5-7-99,-3 3 0,5 2 1,-7 7-1,0 0-118,3 0 1,-6 0 0,8 0-201,-3 0 0,1-7 0,-6 0-377,3 2 1,3-4-565,-3 2 1,-3-9 973,10 2 0,0-5 0,7-2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 7072,'-2'-12'338,"-5"5"1,5 7 0,-5 7-128,4 7 0,3 7 0,0 5 0,0 2-24,0-2 0,0 4 1,0 0-1,0 3-17,0 4 0,3-4 1,1 2-1,3 2-8,-2 3-48,7 2 1,-10 0 0,7-2-100,1-5 1,-6 2 0,8-7-141,-3 3 0,0-7 0,-4 4 1,2-2-197,-2 0 0,4 0-1016,-2-7 1337,0 0 0,-7-9 0,0-3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0:36.308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21 1,'-12'44,"3"-7,9-9,0-18,0 36,0-13,0 23,0-9,0 2,0-19,0 31,0-5,0-3,0 10,2-18,5 4,-4-10,6 22,-9-7,0 9,0 0,0 0,0-10,0 8,0-17,0 17,0-17,0-2,0-21,0-2,0-7,0 9,0 9,0 3,0 18,0-25,0 11,0-25,0-1,0 27,0-3,0 9,0-4,0-22,0 10,0-9,0 21,0-29,0 8,0 2,0-7,0 23,0-13,0 27,9-7,-6 8,6-29,-9 5,0-26,0 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58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7983,'0'21'81,"7"-7"0,0 0 0,0 2 63,3 3-118,-8 2 1,10 0 0,-8 0-1,3 0-111,-2 0 1,4 0 78,-2 0 0,3-3 0,-6-1 11,3-3 1,0-7-107,-7 7 0,3-10-46,4 3 1,-5-2 0,7 0-755,1 2 516,-8 0 1,7-5 384,-9 5 0,0-2 0,0 9 0,0-10 0,0 6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0:38.080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0 1188,'33'-45,"4"-6,-9 9,-7 12,-7-12,0 18,7-25,0 7,0-2,0-7,0 9,7-3,0-4,-9 24,-1-31,3 21,3-28,6 9,-9 3,0 9,9-10,-6 8,15-7,-15 9,6 9,-18-7,-3 26,-9-14,9 26,3 30,0 0,-3 28,-9-14,0-23,7 37,0-14,9-14,-4 28,9-21,9 28,-6 0,6 0,-9 0,9 0,-4 0,9 0,-16-21,2 0,-14-19,11 26,-6-16,9-1,-9 8,-3-17,-9 17,9-17,-6 8,6-10,0 0,-6-10,6 8,-9-7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0.4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63 7231,'0'14'456,"3"-2"-256,4-3 0,-3 8-118,10-3 1,-7 4 0,5 3 0,-3 0 0,-2 0-91,3 0 1,-8 0-1,7 0 1,-2 0-40,0 0 1,0 0 0,-4 0-1,1 0-119,3 0 0,0 0 1,-4-2-49,4-5 70,-5 5 0,10-10 132,-5 5 1,-5-7 10,5-14 0,-5 2 0,-2-9-11,0-2 0,0-3 0,0-2 13,0 0 0,3 0 0,1 0 76,3 0 1,0 0-1,-4 0 11,4 0 1,-5 0-1,7 0 1,-2 0 8,0 0 1,3 0-1,-6 0-61,3 0 1,3 0 0,-6 0 0,3 0 1,0 7-98,-7 0 1,0 7-477,0-7-314,0 10 775,0-6 1,0 29-1,0 4 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1.1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105 147 6459,'-2'-11'291,"-5"4"1,2 4-69,-9 3 0,0 0-125,-7 0 1,10 3 0,1 4-60,1 7 0,7-3 0,-5 3-20,4 3 1,3 1 0,0 3-35,0 0 0,0 0 69,0 0 1,10 0-67,4 0 0,4-7 0,3-2 0,0-3 14,0-4 0,0-3 0,0-2 14,0 0 1,-7 0 0,0-2 9,3-5 0,-1 2 0,0-9 16,-2-2 1,-2-3 0,2-2 0,-7 0 27,-5 0 0,-2 0 1,0 0-1,0 0-21,0 0 1,0 0 0,0 0 0,-2 0-34,-5 0 0,2 7 1,-6 0-1,-1 0-8,0 3 0,5-6 1,-7 10-1,-2 3-49,-3 1 1,5 3 0,0 0-1,-2 0-33,-3 0 1,5 3 0,0 1 0,0 6-261,3 1 1,-6-4-1,10 7 1,3 3 33,1 1 0,3 3 1,0 0 92,0 0 1,0 0 206,0 0 0,10 0 0,1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1.6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84 8015,'0'12'-716,"0"0"726,0-5 1,0-3-1,0 10 106,0 3 1,0 1 0,0 3-100,0 0 1,0-7-1,0 0 1,0 3 27,0 1 1,0 3 0,0 0-29,0 0 1,7 0 0,3-2-22,1-5 0,-4 2 0,7-6 0,3 1 1,-6-6 0,3 2 21,3-5 0,1-2 0,3 0-72,0 0 1,-2-9 0,-3-3-1,-4-2 47,-3 0 1,5 0-1,-4-7 19,1 0 0,-6 0 1,2 0-1,-5 0 158,-2 0 0,7 0 0,0 0 0,-2 0 32,-3 0 1,-2 0-1,-2 0-66,-5 0 0,5 0 1,-8 3-78,1 4 1,4-5 97,-9 5-1433,10 5 498,-15-1 1,17 13 301,-5 4 0,4-3 476,3 10 0,10 0 0,1 7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2.2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21 6929,'-21'-7'601,"0"0"0,0 0-747,0 7 1,0 0 151,0 0 0,7 7 0,3 3-56,1 1 0,3-4 0,7 7 51,0 3 1,0 1 0,3 1 4,4-5 1,2 5-1,7-8 1,-2 3-8,3 0 0,1-7 1,1 7-1,-3 0-34,-2-2 1,0 4-1,5-6 1,-3-1 5,-2 0 1,-7 5 0,5-4 116,-3 1 0,5-4 278,-7 7 0,0-7-162,-7 7 0,-9-9 23,-5 2 0,-5-5 0,-2-2 1,0 0-111,0 0 1,7 0-1,0 0 1,-2 0-171,-3 0 0,-2 0 0,0 0 0,0 0-242,0 0 1,0 3-366,0 4 1,3-3 659,4 10 0,4 0 0,10 7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3.1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63 7331,'0'14'64,"0"0"21,0 3 1,0 1 0,0 3 0,3 0-52,4 0 0,-5 7 0,5 3 0,-2 1-69,2 6 1,-5-1 0,5 0 0,-5-2-38,-2 3 0,0 1 1,0 1-1,0-3 24,0-2 0,0-9-29,0 2 187,0-5 1,0-13-93,0-10 0,-7-10 0,0-11 1,3 0-13,1 0 1,3-7 0,0-2 0,0-3-11,0-4 0,0 4 0,-2-2 0,-3-2-14,-2-3 1,0 1 0,7 1 0,0 6 6,0 1 1,-7-4 0,0 7 0,3 3 23,1 1 0,3 3 0,0 0 5,0 0 1,3 10-1,1 1-27,3 1 0,10 7 1,-3-5 8,4 4 0,1 6 0,-3 1 1,-2 6-36,3 1 1,1 3 0,3 7-1,0 0-21,0 0 0,-2 0 0,-3 0 1,-2 0 43,3 0 0,-8 0 0,0 0 0,-2 0 14,0 0 0,0 0 0,-7 0 69,0 0 0,0-7 1,-2 0 195,-5 3 1,-2-6-1,-8 1 1,3-3-175,-2-4 0,-3-3 1,-2-2-1,0 0-143,0 0 1,0 0 0,0 0 0,0 0-511,0 0 0,0 0 162,0 0 1,3-2 167,4-5 0,4 2 1,13-6 229,4 1 0,4-6 0,10 4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3.6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0 250 7019,'12'0'927,"-3"10"-769,-9 4 1,0 4 27,0 3 1,0 0 0,3-2-224,4-5 1,-3-5 0,10-9 55,3 0 0,1 0 0,3 0 43,0 0 1,0 0 0,0-2-19,0-5 1,-2-5-1,-3-6 1,-2 1 22,3 3 1,-8 0-1,0-7 1,-2 0 8,0 0 1,0 0 0,-7 0-1,0 0-191,0 0 0,0 0 1,-2 0-1,-3 0 83,-2 0 1,-9 3 0,2 1-67,-5 3 0,-2 10 0,0-3 0,0 7-632,0 7 1,0-3 0,0 10 336,0 3 1,3 1 392,4 3 5,4-9 0,20-3 0,4-9-5,4 0 0,3 0 0,0 0 0,0 0 0,0 0 0,0 0 0,0 0-11,0 0 1,0 0 463,0 0 0,-9 3 1,-3 4-253,1 7 1,-8 4 0,5 3-1,-5 0-162,-2 0 0,7-7 0,0 0 0,-2 3-117,-3 1 1,-2 3-1,0 0-347,0 0 0,3-7-356,4 0 781,-5-9 0,17 14 0,-8-8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4.2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61 7934,'0'21'-30,"0"-7"94,0 0 0,0 0 1,0 7-12,0 0 0,0 0 1,0 0-29,0 0 0,0 7 0,0 0 0,3-4-71,4-8 1,-5 3 0,7-5-151,1 4 0,1 1 96,10-5 1,-7-5 91,0-9 1,0-2 38,7-5 1,-9-5-1,-3-9 24,1 0 1,-8 0 0,7 0 0,-2 0-20,0 0 0,0-7 1,-7 0-1,0 3 10,0 1 1,7-4 0,0 0-1,-2 3 4,-3 1 1,-2 3 13,0 0-116,0 10 0,0 4 0,0 14 54,0 7 1,0 4 0,0 3 0,3 0-26,4 0 1,-5 3 0,5 1 0,-5 6-43,-2 1 0,7 1 0,3 4 0,-1-2-8,0 3 0,5 1 0,-4 3 0,-1 0-17,0 0 1,5-7 0,-7-2 0,0-3 132,3-4 1,-8-3-1,5-2 134,-5 0 0,-2 0 1,-2-2-20,-5-5 1,2-5 0,-9-9 42,-2 0 0,-10 7 0,-2 0 1,3-2-80,1-3 1,3-2 0,0 0 0,0-2-225,0-5 0,0 5 1,0-5-226,0 4 0,7 3-265,0 0 0,10-2-195,-3-5 787,4 5 0,3-17 0,0 7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4.7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0 229 7635,'14'0'341,"0"0"1,0 0-273,7 0 0,0 3 65,0 4 0,0-5 0,0 5 6,0-5 1,-7-9-90,0 0 1,-7-9 0,5 2-55,-3-5 1,-2 5-1,-7 0 1,0-2 12,0-3 1,0 5-1,0 0-21,0-2 1,-2-3 0,-5 1 4,-7 4 1,2 2 0,-2 7 24,-2-2 0,-3 3 0,-2 8 27,0 3 1,7 10 0,3-3-1,-1 4-9,0 3 0,5 0 0,-4 0 0,1 3 145,6 4 1,1-5 0,3 7-1,0-2-115,0 0 1,0 0 0,0-7 0,0 0-120,0 0 1,10 0 0,1 0-320,1 0 0,7-9 0,-5-5 1,4-5-163,3-2 0,0 0 0,0 0 533,0 0 0,10 0 0,1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5.0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7155,'0'12'0,"0"7"0,0-8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58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6060,'0'11'1070,"0"1"-819,0-5 0,10-2-5,4 9 0,-3-7-105,3 7 1,-7-3-1,5 6 1,0-6-53,-1-1 1,-4 4 0,5-5-125,-3 3 0,5 2 58,-7 7 79,10-10-163,-15-1-107,7-10-129,-9 0 228,10 0 65,-8 0 3,7-10-159,-9 8 48,0-7 1,0-1 33,0-4 1,0 3 53,0-3 0,0 0-18,0-7 1,-7 7 6,0 0 0,0 7 41,7-7 2,0 0 1,0 0 35,0 0-36,0 9 0,3-4-5,4 9-3,-5 0 0,7-10 0,-9 8 0,0-7-11,0 9-7,0 0 9,-9 0 1,4 0 0,-6 2-45,1 5 1,1-5 13,2 5 0,2-4 1,-6-1-76,1 5 23,-6-5-70,14 8 1,-15-8-70,10 5-445,0-5 675,7 8 0,10-10 0,1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5.6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7953,'0'12'931,"9"-21"1,-4 4 0,9-9-817,2 9 0,-4 5 0,2 0-93,2 0 1,3 3-73,2 4 1,-2-3 0,-3 10-11,-2 3 1,-9 1-1,4 3 6,0 0 0,-6 0 0,4 0 0,-5 0 24,-2 0 1,-2 0 0,-3 0 0,-4 0-115,-3 0 0,0 0 0,-4 0 0,2 0-38,-2 0 1,-3-2 0,0-3 0,3-4-104,2-3 107,0 8 1,0-15 109,0 5 0,9-7 0,1-5 1,6-4 102,5-3 0,9 8 0,-2-6 67,5 1 1,2 7-1,0-5 50,0 4 0,0 3 0,0 0 0,0 0 57,0 0 1,-7 0 0,0 0 0,0 3-26,-2 4 1,6-5 268,-4 5-395,-4 5 1,6-1 0,-7 8-1,1-3-143,-1-2 0,5-7-687,-7 7 1,9-9-562,-2 2 1333,-4-5 0,18-2 0,-5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7.6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0 429 7045,'0'-21'0,"0"0"0,0 0 0,0 0 0,0 0 0,0 0 0,0 0 0,0 0 0,0 0 0,0 0 0,0 0-95,0 0 1,0 0 0,0 0-64,0 0 1,0 0-1,0 0 561,0 1 1,0 6-20,0 0 0,0 7-188,0-7 0,0 11-46,0 3 1,0 10 0,0 11-96,0 0 1,0-1 0,0 4-1,0 1-23,0 3 0,0 7 0,0-4 0,0-1-68,0 0 0,0 8 0,2-3 0,3 4-5,2 3 1,0 0-1,-7 0 1,0 0-43,0 0 1,0-2-1,0-3 1,0-4 0,0-3-114,0-4 0,0-3 33,0-2 0,0 0-159,0 0 194,0-9-570,0-3 698,9-9 0,3-18 0,9-6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8.0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21 166 7640,'-12'14'-1480,"5"0"1865,5 3 1,2-6 0,0 3-283,0 3 1,0 1 0,0 3-6,0 0 0,0 0 1,2-2-1,3-3-19,2-2 1,2-7 0,-4 7-1,4 0 33,3-2 1,-5 0 0,7-8 37,2 3 1,3 0 0,2-7-22,0 0 1,0-2-1,0-5-33,0-7 1,-7-5 0,0-4 0,0-3-7,-2-2 0,-3 0 0,-7 5 0,3-3-25,2-2 0,0 0 0,-7 5 0,0-3-111,0-2 0,-7 0 1,-2 7-1,-3 3-390,-4 4 1,4-3-1,-2 8 96,-2-3 0,-3 8 1,-2-3-1,0 7 69,0 7 0,7 4 1,0 8-1,0-3 271,2-2 0,-6 0 0,6 7 0,-9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8.2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8052,'0'21'317,"0"0"1,2 0 0,3 0-94,2 0 0,0 0 0,-7 0 1,2 0-100,5 0 1,-4 0 0,6 0-392,0 0 0,-4 0 1,7 0-706,-3 0 1,0-7 970,-2 0 0,5 0 0,9 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9.0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8072,'0'21'185,"0"0"0,0 0 1,3 0-1,1 0-171,3 0 1,0 7-1,-7 0 1,0 0-29,0 3 0,0-6 0,0 8 1,0 0-30,0-1 0,0-4 0,0 5-126,0-3 0,0-2 0,-2-9-558,-5-5 502,5-5 0,-8-11 225,10-5 0,0-14 0,0-12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9.3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7977,'3'12'-331,"4"-5"250,-5-5 127,7-2 0,1 0 0,4 0 97,4 0 0,3 0 0,0 0 0,0 0 27,0 0 1,0 0 0,0 0 0,0 0-20,0 0 1,0 0 0,3 0 0,1 0-201,3 0 1,0 0-1,-7 0 1,0 0-135,0 0 234,0 0-368,0 0 84,-9 0-50,7 0-251,-8 0 0,3-7-42,0 0 1,-9-2 575,2 2 0,-14-5 0,-5-9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29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84 7843,'7'14'0,"0"0"0,-2 3-32,-3 1 1,-2-4 0,3 0 0,1 3 80,3 1 1,3 3-1,-6 0 1,3 0 21,-2 0 1,4 3 0,1 1 0,-1 6-61,0 1 0,5-4 1,-7 5-1,0 0-98,3-1 1,-8-6-1,7 2-253,1-5 219,-8-2 139,17-9 37,-17-3-11,7-9 1,-9-9 0,0-5 0,0-5 272,0-2-300,0 10 0,0-8 3,0 5 0,0-5 1,0-2-1,0 0 1,0 0 100,0 0-118,10 0 35,-8 0-19,7 0 0,-2-7 1,3 0-1,-1 3 0,0 1 68,-4 3 1,4 0 0,1 0-57,1 0 1,-4 0-1,5 0-54,-3 0 0,1 7 1,-6 0-301,3-2 0,0 4 2,-7-2 0,3 7-317,4-7 394,-5 10 1,10-6-1,-8 8 244,3-5 0,0 5 0,-7-8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0.19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231 0 7923,'-7'14'0,"-2"-2"-73,-3-3 1,5 5 0,-4-4-1,1 1 29,6 6 1,-1-6-1,0 3 1,-2 3 61,3 1 0,-6 3 0,3 3 0,0 1 24,-2 3 1,4 7-1,-6-4 1,1-1-42,6 0 0,-6 5 0,1-4 0,0-1-38,-1 0 1,-4 1 0,7-6-126,3 3-303,-8 0 329,10-16 64,-8-3 0,10-11 1,3-3-144,4-2 1,-5-9-1,7 2 215,1-5 0,1-11 0,10-3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0.4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6738,'-11'0'523,"1"3"-421,10 4 0,0 4 1,3 8-1,1-3 24,3-2 0,3 0 1,-6 7-1,3 0-19,-2 0 1,4 0 0,1 0 0,1 0-3,6 0 1,-6 7 0,1 0 0,0-2-75,-1-3 1,1 5 0,4 0-1,-4-2-192,-3-3 1,5 1-1,-4 4 126,1 7 1,-6-12 0,2-2-1308,-5-2 791,-2-10 551,0 0 0,0-9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0.6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63 7849,'-11'0'616,"1"0"-313,10 0 0,10 0 0,4 0-132,4 0 0,6 0 0,1 0 1,6-2-383,1-5 0,-4 5 0,7-8 211,3 1 0,1-3 0,3-9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 5959,'-11'0'1844,"-1"0"-1693,5 0 1,5 2 0,-5 5-157,4 7 0,3-2 0,0 2 169,0 2-15,0-7-251,0 10 77,0-17 0,0 17 1,3-5 77,4 5-59,-5-8-41,7-1 81,1-10 0,1 0 136,1 0-133,7 0-3,-17 0 1,14-3-1,-6-4 1,1-4 0,3-3-1,-2 0 54,-5-3 1,2 6-1,-2-3-42,-2-3 1,-3-1-1,-2-3-5,0 0 4,0 9-294,0 3 121,0-1 12,0 8 114,-9-7-93,-3 9 0,-2 0 0,0 0 0,-2 0-646,-3 0 427,-2 9-21,0 3 209,0-1-129,10 8 1,-8-7-1,7 9 255,1 0 0,-8-10 0,17 8 0,-8-7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1.4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5988,'10'-11'1124,"-8"1"-902,7 10 1,-9 3-43,0 4 0,0 4 1,0 10 209,0 0-348,0 0 89,0 0-99,0 0 0,0 0 0,0 0 1,0 0-1,0 3 119,0 4-65,0-5 10,0 7-174,0 1 1,0-6 0,0 8-1,0-3-39,0-4 0,0 4 133,0-2-123,0 0 1,0-7 84,0 0 0,0 0-228,0 0 1,0-7-6,0 0 0,3-9-338,4 2 593,-5-14 0,17-5 0,-8-9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1.90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42 189 7945,'-14'3'236,"0"4"-239,10 4 238,-6 1-169,10 7 1,0-8-235,0 10 286,0 0 1,0-7-128,0 0 0,0 0 1,0 7 135,0 0 0,10 0 0,4-2-111,4-5 0,-4 2 1,0-9-1,3-2 55,1-3 0,-4-2 0,0 0 0,3 0-18,1 0 0,3-2 1,-2-5-1,-3-7-40,-2-5 0,-2-2 0,4 0 0,-4 0 93,-3 0-75,-2-9 1,-7 7-9,0-5 0,0 2 1,0 0-1,0-2 1,0 3-15,0 1 1,-9 3-1,-3 0 1,-2 0-140,0 0 67,0 10 1,-7-6-165,0 10 141,10 0 1,-8 7 0,5 0 0,-5 0-116,-2 0 0,7 10 0,3 4 0,-1 2 4,0-2 0,8 5 0,-3-5 0,4 4-78,3 3 1,0 0 0,0 0 0,0 0-49,0 0 1,7-7 322,0 0 0,10 0 0,-6 7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2.2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21 336 7969,'0'21'864,"-2"-9"-450,-5-5-137,5-5 27,-8-2-2,10 0 0,0-9-237,0-5 0,0-5 1,0-2-1,0 0-65,0 0 0,0 0 1,0 0-1,0 0-29,0 0 0,7 0 1,0 0-1,-2 0-54,-3 0 0,1 3 0,1 1 1,3 3-133,-2-2 0,4 4 0,1 1-221,1 1 0,-4 3-460,7 7 0,-7 0 337,7 0 0,-7 0 559,7 0 0,-9 10 0,4 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2.7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105 126 7868,'12'-9'537,"-3"7"1,-9-17-192,0 5 1,0 2-290,0-2 1,0 0-131,0-7 1,-2 10 25,-5 4 1,2 4 0,-9 3-568,-2 0 418,7 10 176,-10 1 1,10 10 0,-8 0 0,6 0 0,1 0 53,6 0 0,1 0 1,3 0-11,0 0 0,0 0 1,3-2-1,4-3-50,7-2 0,7 0-41,7 7 0,2-2 0,5-3 0,-7-4 28,-5-3 0,-9 1 0,0-6 0,0 6-41,-2 1 0,4-4 138,-9 7 0,-2-9 128,-12 2 1,2 2 0,-9-2-1,-2-2-85,-3-3 1,-2-2 0,0 0-70,0 0 0,0 0 0,0 0-222,0 0 0,0 7-1521,0 0 1711,0 0 0,10 3 0,1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3.3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105 121 6858,'0'-21'193,"0"7"258,0 0-326,0 10 1,-7 4 0,-2 14-38,-3 4 1,8-4 0,-3 0 0,4 3 32,3 1 0,0 3 0,0 3-21,0 4 0,0-5 0,0 5 43,0-5 0,10-9 1,4-2-44,4-3 1,3-2 0,0-7 0,0 0-4,0 0 1,0-9 0,0-5 0,-2-5-16,-5-2 1,4 0-1,-6 0 1,0 0-19,-5 0 1,2 0 0,-2 0 0,-2 0 8,-3 0 1,-4 3-1,-5 1 1,-5 3-183,0-2 1,-6 4 0,4 1 0,-5 1-86,-2 6 1,0-6 0,0 3 0,0 5-39,0 7 0,3-1 0,1 10 0,3 3-700,-2 1 695,-3 3 0,1 0-138,4 0 0,-3 0 1,10 0 374,3 0 0,1-9 0,3 7 0,0-8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3.6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7255,'0'14'295,"0"0"53,0 3 0,0 1 0,0 3-134,0 0 1,0 0 0,2 0 0,3 0-71,2 0 1,2 0 0,-4 0 0,2 3-50,-2 4 0,4-5 0,0 5 0,1-5-123,-1-2 1,0 7-1,-4 0 1,2-2-37,-2-3 1,-3-2 0,0 0 0,3 0-128,2 0 1,0 0 0,-7 0-574,0 0 1,2-9-672,5-5 1435,-4-5 0,15-11 0,-6-3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4.0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0 126 7982,'12'21'375,"4"-7"1,-7-2-82,3-3 0,2 1 0,7-6-87,0 3 0,0 0 1,0-7-73,0 0 0,0 0 0,0 0-43,0 0 1,-2-2-1,-3-5-57,-2-7 1,-9 2 0,4 1 0,-2-1-108,0 0 1,0 5 0,-7-7 45,0-2 0,0-3 0,-2-2-120,-5 0 1,2 7-1,-9 3 69,-2 1 1,-3 3-1,-2 7-67,0 0 0,0 0 0,2 3 1,3 4 172,2 7 0,2 7 0,-4 4 0,4 3 115,3-2 0,0 7 0,4 2 1,-2 2 348,2-2-320,3 5 1,2-10-101,0 5 0,0-5-56,0-9 0,2 0-106,5 0 0,5-7 1,9-2-1,2-3 1,3-4-954,2-3 0,9-2 1042,-2 0 0,14-9 0,5-3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5.16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7632,'0'14'187,"0"0"0,0 3 0,0 1-173,0 3 0,0 0 0,0 0 0,0 0 97,0 0 1,3 7-1,1 0-54,3-2 1,0 7 0,-7-1-1,0 3 1,0 0 0,0 0-20,0-2 1,-2 4 0,-3-9 0,-2 0 0,3 0 0,1 0 0,1-2-168,-5-3-227,5-2-198,-8 0 233,10 0-49,0-9 0,3-12 0,1-14 370,3-5 0,10-2 0,-6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5.52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7898,'0'14'203,"0"0"1,-2-7 0,-3 7-25,-2 3 0,0 1 0,7 3-457,0 0 1,3 0 0,1 0-119,3 0 0,0 0 1,-7 0-313,0 0 708,0 0 0,10 10 0,1 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6.1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21 187 7940,'0'21'-115,"0"0"0,-7 0 0,0 0 158,3 0 0,1 0 0,3 0 141,0 0 1,3-7-1,1 0 41,3 3 1,10-6 0,-3 1-103,4-3 1,-4-2 0,0-7-122,3 0 0,1 0 0,3-2 19,0-5 1,-7 2-1,-2-9 1,0-2-11,-1-3 0,-6-4 0,2-3 0,-5-2-128,-2 3 148,0-8 0,0 7 0,0-6-171,0 1 125,0-6 0,0 14 1,-2-3-161,-5 10 0,2-3 0,-9 7-328,-2 1 0,-3 4 238,-2 14 1,3 4 0,1 10 0,6 0 57,1 0 1,-4 0 0,7 0 206,3 0 0,1-7 0,3 0 0,10-9 0,1 0-202,1-10 170,7 3 1,-10-10 88,5 5 0,2 2 0,-6-6 0,1 1 65,6 6 0,-6-6 825,3 3-712,0 0 0,-2 10 0,-5 4 0,-2 4 656,2 1-618,-5 7 0,7-8-108,-9 10 1,7 3 0,0 1-186,-2 3 138,-3 0 1,-2-7 0,0 0-214,0 0 0,3-2 0,1-3-604,3-2 0,3-2-207,-3 2 1,4-5-35,10-9 940,0 0 0,0-9 0,0-3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7967,'12'0'-1647,"-3"0"2396,-9 9-334,0 3-225,0 9-60,0-9 1,0 6-34,0-4 0,0 5 1,0 2-44,0 0 0,0 0 0,0 0 0,3 0 6,4 0 1,-5 0 0,5 0-58,-5 0 1,5 0 0,0 0 0,-2 0-23,-3 0 0,5 0 0,0 0 1,-2 0-39,-3 0 0,-2-7 0,3 0 82,4 2 0,-5-4 5,5 2-194,-5 0 0,-2 0-505,0 0 258,0-10-512,0 6 923,0-10 0,10 0 0,-8-10 0,7-1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6.4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210 105 6949,'-9'-11'801,"7"-8"1,-8 14 0,8-6-322,-5 1 1,5 1-272,-5 2 1,2 5 0,0-8 0,-4 3-263,-3 0 46,-2 0 0,-4 10 0,1 1 0,6 6 24,1 1 0,-4 3 0,5 7 0,0 0 4,-1 0 1,1 3-1,4 1 1,-2 3 3,3-2 1,1 0 0,3-1-1,0 3-49,0-2 1,0-3 0,3-2 0,4 0-25,7 0 1,-3-2-1,3-3 1,3-4-453,1-3 1,3-2 0,0-7 0,0 0-159,0 0 0,0-2 1,3-5 657,4-7 0,-5-14 0,7-5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6.9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7848,'-9'12'-1444,"7"7"1703,-5-5 1,4 4-1,3 3 1,0 0-127,0 0 0,0 0 0,3 3 0,1 1-50,3 3 0,7 3 0,-4-6 0,-1 6-73,0 1 1,5-4-1,-4 7 1,-1 0-87,0-2 1,1 7 0,-6-5 0,3 2 47,-2-2 1,-3 5-1,-2-8 1,0 3 24,0 0 0,0-9 1,0 2 118,0-5-114,0-11-11,0-3 1,3-9 0,1-2-1,6-3-96,1-2 0,-4-9 1,5 2-1,0-5 24,-1-2 1,-4 0-1,7 0 1,0 0 21,-2 0 1,7 0 220,-5 0 0,4 3 195,3 4 1,-7 4-69,0 10 0,-9 10 0,2 4-119,-5 4 1,1 3-1,1 0-199,3 0 0,0 0 0,-7 0 1,0 0-232,0 0 0,0 0-242,0 0 1,3-7 191,4 0 0,-3-11 310,10-3 0,0-10 0,7-11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7.5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84 7811,'-7'14'63,"0"0"1,-2 0 141,2 7 0,5 0 0,-5 0 0,4 0 36,3 0 1,0 0 0,0 0-54,0 0 0,3-7 1,1 0-1,6 0-83,1-2 1,1 0 0,4-8 0,-2 3-70,3-2 1,1-3-1,6-2 137,4 0 1,-5-7 0,5-2 0,-5-3-46,-2-4 0,0-3 0,-2-2 0,-3 0-122,-2 0 1,-7 0 0,5 0 0,-3 0-25,-4 0 1,-3-9-344,-2-5 0,-2 5 1,-3 2-1,-4 7-266,-3 7 0,-2 4 0,-7 10 208,0 0 0,-2 3 1,-3 4-1,-2 7 186,3 4 1,4 3 0,4-2 0,6-3 232,1-2 0,-4 0 0,7 7 0,3-9 0,11-5-59,7-5 1,2-4 0,0-3 0,-2-4 83,3-3 1,1 5 0,3-4-6,0 1 1,-7 3-1,-2 5 1,0-3 376,-1-2 0,-4 0 0,5 10-33,-3 4 0,1-3 0,-6 10-193,3 3 0,0 1 0,-7 3 0,0 0-6,0 0 0,0 0 0,0 0-230,0 0 0,0 0-362,0 0 1,3-2-1,4-5 85,7-7 0,-3-5 0,3-2 0,0-2 342,-2-5 0,7-5 0,-8-9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7.8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6668,'0'21'289,"0"0"0,0 0-111,0 0 0,0 0 0,0 3 0,0 1 4,0 3 0,0 3 0,0-6 0,0 6-54,0 1 1,3 3 0,1 7 0,3-2-68,-2-5 0,-3 12 0,-2-5 0,3 2-56,4 0 0,-5-2 0,5-2 0,-5-3-52,-2-2 0,7-9 1,0 2-1,0-7-263,3-7 1,-6 2 0,8-11 0,-3-7-1006,-4-10 1315,-3-7 0,-2-2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8.0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8569,'21'0'216,"0"0"1,3 0-1,1 0-610,3 0 0,3 0 0,-3 0 394,7 0 0,14-9 0,4-3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8.6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63 126 9230,'0'21'649,"0"0"-506,0 0 0,0 0 0,0 0-73,0 0 0,7 0 0,3-2 1,1-3-260,6-2 1,-6-9 0,3 2-1,3-5 143,1-2 1,3 0 0,0 0 17,0 0 1,0-9 0,-2-5 0,-3-5 0,-2-2 1,-7 0-1,5 0 1,-3 0 16,-4 0 1,-3-7 0,-2 0 0,0 3-14,0 1 1,-9 3-1,-5 3 1,-3 1-50,4 3 1,-6 10-1,5-3 1,-5 4-156,-2 3 0,0 0 0,0 3 0,0 4-7,0 7 1,0 4 0,0 3 0,3 0-100,4 0 0,-3-7 1,10 0 332,3 3 0,-8-8 0,0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8.96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7750,'0'21'-84,"0"0"213,0 0 1,0 0 0,0 0 0,3 0 129,4 0 0,-5 0 1,5 3-1,-2 1-137,1 3 0,-1 7 1,7-4-1,-3 1 1,-2 6-1,0-1 1,2 0-1,1-2 0,-1 0 85,-4-2 1,-1 4 0,1-6-342,2 1 0,0-6 1,-7 2-1,2-5-61,5-2 0,-4 0-464,4 0 0,-3-7 301,3 0 0,-2-11 1,7-3 357,-3-12 0,7-16 0,-4-5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39.3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0 147 7750,'0'21'-6,"2"-2"1,3-3 167,2-2 0,2-2 1,-4 4 55,2-2 0,9-7 0,-2 5-117,5-3 1,-5-2 0,0-7 0,2 0-40,3 0 0,-5 0 0,0 0 0,2 0-26,3 0 0,-5 0 0,0-2-66,2-5 1,-4-2 0,0-8 0,-3 3 29,-4-2 1,-1-3-1,1-2 1,2 0-171,-2 0 0,-3 0 0,-2 0 0,-2 0 67,-5 0 1,2 7-1,-7 0 1,1 0 68,-1 3 0,5 1 0,-7 10 1,-2 0 73,-3 0 0,5 3 0,0 1 0,0 6 149,2 1 0,-4 6 0,7 8 1,-1 3 78,1-2 1,0 0-1,4-1 1,-2 6-134,2 1 0,3-6 1,2 4-1,0-2-111,0 0 1,7 0 0,2-4 0,3 1 101,4 3 1,5-7 0,7-7-127,7 3 0,5-8 0,2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0.9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0 126 7433,'0'21'378,"0"0"-284,0 0 1,3 0-1,1 0 1,3 3-75,-2 4 0,-3-5 1,-2 5-1,3-2 21,4 2 1,-5-5 0,5 5-298,-5-5 1,1-2 202,4 0 99,-5-9 1,7-5-1,-9-14 1,3-7-22,4-5 1,-5-2 0,7-2 0,-2-3 13,0-2 1,3-2 0,-6 4-1,3-4-52,-2-3 0,0 5 0,-1-4 0,6 1 38,1 6 1,-4-6 0,5 3-109,-3 3 1,5 1-1,-4 6 52,1 4 1,3 4 44,7 10 1,-7 0-1,-2 3 1,-3 4-3,-4 7 0,4 4 0,1 3 0,-1 0-27,0 0 1,-2 3-1,-4 1 1,1 3-41,3-2 0,0 4 1,-7-2-1,0-2-39,0-3 1,0-2-1,0 0 57,0 0 418,0 0-320,0-9 1,0-5 0,0-14-41,0-7 0,0-5 0,0-2 0,0 0-79,0 0 0,7 0 0,3 0 0,-1 0-23,0 0 1,8-7 0,-6 0 68,1 3 0,4 8 0,-6 6-31,1 1 0,-4 3 104,7 7 0,-7 0 0,5 3 45,-3 4 0,-2 4 0,-7 10 1,0 0 6,0 0 1,3 3-1,1 1 1,3 3-68,-2-2 0,-3 4 1,-2-2-1,0-2 4,0-3 1,0-2 0,3 0-133,4 0 0,-5 0 1,7-2-290,1-5 0,-6-5 10,10-9 0,-7-2 0,5-5 361,-3-7 0,8-14 0,-6-5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1.2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63 124 7578,'-7'21'0,"-2"0"-49,-3 0 0,5-7 0,-4 0 0,1 3 236,6 1 1,1-4-1,3 0-37,0 3 1,0 1-1,3 3-34,4 0 0,-3-7 1,10-2-62,3-3 1,1 5 0,3-7-18,0-2 1,0-3 0,0-2 31,0 0 0,0-9 0,-2-5 8,-5-5 0,-2-2 0,-8 0 0,3 0 36,-2 0 0,-3 0 0,-2 0 0,0 0-74,0 0 1,0 0 0,0 0 0,0 0-186,0 0 0,-2 0 0,-3 0 0,-4 3-98,-3 4 0,5-3 1,-4 8-1,-1 0-132,0-1 1,5 6 0,-7 11 201,-2 7 1,4-3 0,1 3-1,-1 3 1,3 1-122,-1 3 1,-4 0-1,7 0 294,3 0 0,1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2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6745,'11'0'0,"-1"0"0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7967,'0'11'-1659,"0"8"1382,0-17 1,0 8 793,0-10 0,0 9-324,0 5 1,10-5-138,4-2 0,-3-4 0,3-3 8,3 0 0,-6 0 0,3 0-65,3 0 1,-6-3 49,3-4 1,-9 3 0,2-10 39,-5-3 0,-2 6 258,0-3-247,0 0-48,0 2 1,-2-4 33,-5 9-106,5 0 0,-17 0 6,5 0 0,-5 0 0,-2 9 2,0 5 0,7-5 1,3 8 55,1-1 1,-4 3 0,7 9-34,3 0 0,1 0 0,3 0-3,0 0 0,3-3 0,1-1 0,6-6-30,1-1 1,3 6 0,7-4-289,0-1 1,0-1-1,0-10 1,0 0-49,0 0 1,0 0 0,0-3 357,0-4 0,10-4 0,1-10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1.5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7662,'12'0'620,"-3"3"1,-6 4-236,4 7 0,-5 4 1,5 3-264,-5 0 0,5 0 0,0 0 1,0 0 44,3 0 0,-6 0 0,8 0-356,-3 0 0,5 0 1,-4-2-1,-1-3-14,0-2 0,1-2 0,-6 4-268,3-2 1,7 0-221,-7 7 0,7-7-499,-7 0 1190,10-9 0,-6 14 0,10-8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1.78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0 399 7731,'12'-9'-229,"-3"4"523,-9-9 1,-2 10-1,-3-6 699,-2 1-604,0 7 1,7-17-157,0 5 0,0 2-116,0-2 1,0 0 0,0-7-35,0 0 0,3 0 1,1 0-1,6 0-34,1 0 0,-4 7 0,7 0 0,0-2-43,-2-3 0,4 5 1,-6 0-1325,1-2 0,3 4 174,7-2 1,-7 10 1143,0-3 0,0 4 0,7 3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2.1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210 84 7027,'0'-21'1882,"0"7"-1527,0 0 1,-2 3-223,-5-3 0,2 4 0,-9 10 45,-2 0 0,-3 3 0,-2 4-256,0 7 0,7 2 1,0 0-1,0-2 128,3 3 0,-6 4 0,8 4 0,0 3-1,-1-2 0,3 0 0,7-1 0,0 3 10,0-2 0,0-3 0,0-2 0,3 0-107,4 0 1,-3-7 0,10 0 0,3 0-296,1-2 0,3-3 0,0-9 1,0 0-104,0 0 1,3 0-1,1 0 1,3 0-797,-2 0 1242,-3-9 0,-2-3 0,0-9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2.6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0 6429,'-11'21'301,"4"0"1,-3 0 0,3 0 0,3 3-77,1 4 1,6-3 0,1 8 0,3 0-95,-2-1 1,4 3 0,-2 5 0,0-3-206,3-2 0,-8 0 1,7 7-1,-2-2-35,0-5 1,0 2 0,-7-9-1,0-2 36,0-3 1,0-2 0,0 0 192,0 0 98,0-9-168,0-3 0,0-11 0,0-5-80,0-7 0,0-5 0,3 1 1,1 1 20,3 3 1,10 0-1,-6-7 1,3 0-299,0 0 1,0 0 262,7 0 1,-2 7-1,-3 3 173,-2 1 72,0 3 0,-2 17 0,-5 4 15,-5 4 1,5 3 0,0 0-97,-2 0 0,-3 0 1,-2 0-1,0 0-95,0 0 0,0-7 0,0 0 0,3 0-285,4-2 0,-3 7 143,10-5 1,0-5-2,7-2 1,-2-7 117,-5-7 0,5-5 0,-8-9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3.2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21 147 6212,'-2'21'559,"-5"0"1,5 0 0,-5 0-143,4 0 0,3 0 0,0 0-87,0 0 0,3-7 0,4 0-130,7 3 0,-3-8 0,3 0 1,3-2-83,1 0 1,3 0 0,0-7-1,0 0-121,0 0 1,-7 0-1,0 0 1,3 0 78,1 0 1,-4-7 0,0-2-1,0-3-32,-2-4 0,0 0 0,-8-1 1,3 3-60,-2-2 1,-3-3 0,-2-2 0,0 0-49,0 0 0,0 0 0,-2-2 1,-3-3-46,-2-2 1,-9 0 0,2 7 0,-2 0-571,2 0 1,-5 10-1,5 4 1,-5 4 45,-2 3 1,0 3 348,0 4 1,0 4 190,0 10 0,10-7 152,4 0 1,7-2 0,7 2 72,7-7 0,-3-5 0,3-2-1,3 0 1,-6 7-1,3 0-80,3-2 0,-6 0 1,1 2 159,-3 7 0,5-3 0,-4 3 327,1 3 1,-6 1 0,2 3-359,-5 0 0,5 0 0,0 0 1,-2 0-464,-3 0 1,5 0-58,0 0 0,3-9-310,-3-5 0,2-7-680,5-7 1329,5-5 0,-8-18 0,10-3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3.6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8204,'7'14'274,"0"0"1,0 0 0,-7 7-99,0 0 1,0 0 0,3-2-1,1-3-187,3-2 0,0 0 1,-7 7-67,0 0 0,0-7 0,0 0-146,0 3 297,0-8 0,-2 0-5,-5-9 0,5-2 0,-5-5-79,4-7 0,6-2 0,1-1 0,6 3-60,1-2 0,-4-3 0,7 1 0,0 1 52,-2 3 0,7 3 1,-8-6-1,3 6 22,0 1 1,-2 1-1,4 4 167,-2-2 0,0 0 0,7 7 71,0 0 1,-9 3-160,-5 4 1,2-3 0,-2 10 11,-2 3 1,4 1 0,-2 3-245,-2 0 0,4 0 1,-2 0-122,-2 0 0,-3-7 0,1-2 0,1 0-538,3-1 1,3-4-493,-4 7 1300,-3-9 0,15 4 0,-6-9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3.9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21 126 6661,'-7'21'1200,"0"0"1,0 0-945,7 0 0,0 0 0,0 0-96,0 0 1,7-7 0,2-2 30,3-3 1,2 5-1,7-7-85,0-2 0,0-3 1,0-2-11,0 0 1,0 0-1,0 0 1,-2-2-9,-5-5 0,4 2 0,-6-9 0,2-2-113,0-3 1,-2-2-1,2 0 1,-7 0 19,-5 0 1,5 0 0,0 0 0,-2 0-109,-3 0 1,-4 3-1,-3 1 1,-4 3-198,-3-2 0,-2 4 0,-7 1 34,0 1 0,0 3 1,0 7-1,0 3 0,0 4 1,0-3 0,0 8 0,0 0 57,0-1 0,7 1 1,0 4-1,0-2-375,2 3 0,-4-6 593,9 3 0,0-9 0,7 4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4.3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7776,'-12'3'58,"5"4"1,5 4 0,2 10 0,0 0 74,0 0 1,0 0 0,0 0 0,2 0 8,5 0 1,-4 0 0,6 0 0,-2 0 0,0 0 1,2 7 0,-4 0 0,2-2-53,-2-3 0,4 5 1,-2 0-1,0 0-58,2 3 1,-6-8 0,4 7 0,-3-2 46,3 0 0,-4 0 1,4-4-1,-5 1-210,-2 3 1,0 0 0,2-9-920,5-5 429,-4 5 1,8-17 126,-4 5 0,-2-7 0,7-7 493,-3-7 0,7-5 0,-4-2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4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10285,'0'21'197,"0"0"1,0 3 0,0 1-1,0 3-122,0-2 0,0-3 0,0-2 0,0 0-100,0 0 0,0 0 0,0 0 0,2-2-378,5-5 0,-4 5 95,4-5 0,-5-3 1,0 1-819,5-3 1,-2-2-240,9-7 1365,0 0 0,7 0 0,0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5.1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168 126 7300,'12'-9'-404,"-3"4"0,-9-9 1303,0-2 0,0 4-427,0-2 1,0 0-191,0-7 1,-2 10-221,-5 4 1,2 4-1,-9 3-155,-2 0 1,-3 0 0,-2 3-57,0 4 0,2-3 0,3 8 0,4 0 97,3-1 0,-5-4 1,7 7 88,2 3 0,3-6 1,2 3-9,0 3 0,0-6 0,2 1 0,5 0 2,7-1 0,-2 1 0,2 4 0,2-2-9,3 3 0,2-6 0,-2 3 0,-3 3-98,-2 1 0,-2-4 1,4 0-83,-2 3 1,-2 1 969,2 3-499,4 0 1,-15-7 0,1-2-37,-8-3 1,-1-2-257,-9-7 0,0 0 1,-7 0-70,0 0 0,0 0 0,0 0-308,0 0 0,7-2-603,0-5 1,9 2 53,-2-9 0,5 7 905,2-7 0,9 10 0,3-6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7446,'0'21'138,"0"0"0,0 0-75,0 0 1,0 0-1,0 0 1,0 0 39,0 0-207,0 0 156,0 0 0,7 0 1,0 0-12,-2 0-31,-3 0 0,-2 0 0,0 0 0,0 0 0,0 0-22,0 0 0,7 0 1,0 0 24,-2 0 0,-3-7 1,-2 0-384,0 2 1,7-4-307,0 2-34,0-10 710,-7 6 0,10-20 0,1-1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5.6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21 126 6940,'12'21'408,"-3"-7"400,-9 0 0,2-9 0,3 4-319,2 1 1,9-8-251,-2 5 1,-2 2 0,2-2-16,2-2 0,3-3 1,2-2-320,0 0 0,0-2 54,0-5 0,-2 2 0,-3-9 4,-2-2 1,-9 4 0,2-2-44,-5-2 1,-2-3 0,0-2-107,0 0 0,-2 7 1,-5 0-1,-7 0 18,-5 3 0,5-6 0,0 10 0,-2 3 36,-3 1 0,-2 3 0,0 0 88,0 0 0,0 7 0,0 3 0,2 1 115,5 6 0,-2 1 0,7 3 0,-1 0 131,1 0 1,2 0-1,7 0 1,0 0-83,0 0 1,0 7 0,0 0 0,0-2-136,0-3 0,0-2 0,0 0-110,0 0 0,9 0 0,5-2-135,5-5 0,-5-2 0,0-8 1,2 3-363,3-2 1,2-3-1,0-2 1,0 0 621,0 0 0,9-9 0,3-3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5.9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21 6364,'0'-11'893,"-9"1"0,6 13 0,-4 4 0,5 7-654,2 4 1,0 3-1,0 0 1,2 0-91,5 0 1,3 0-1,6 0 1,-4 0-203,-3 0 1,5 0-1,-5 0 1,3 0-11,4 0 1,-6 0-1,-1 0 1,-2 0 147,0 0 0,0-7 1,-7 0 170,0 3 0,0-6-113,0 3 0,-9-9 0,-5 2-59,-5-5 0,-2-2 0,0-2-260,0-5 0,0 5-412,0-5 1,7 4-722,0 3-126,9 0 0,-6 7 1435,4 0 0,4 0 0,-6-7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1:46.1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0 7319,'-21'0'-179,"9"0"1,3 0-1,9 0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20678,'-20'0'179,"3"0"1,13 0-160,-8 0-16,8 0 0,-8 0 35,24 0-38,-8 0 76,12 0 72,-16 0-45,-16 0 81,12 0-181,-29 0-15,29 0 6,-13 0-52,17 0 72,17 0-13,-13 0 1,29 0-5,-29 0-1,12 0 357,-16 0-279,-16 0-28,12 0-166,-13 0 611,17 0-423,-16 0-28,12 0-32,-13 0 0,13 0-22,-8 0 41,9 0 55,-15 0 62,18 0-107,18 0 1,-11 0-3,17 0 1,-11 0-9,11 0 0,-12 0 3,13 0-11,-16 0-20,7 0 15,1 0-4,-13 0 0,17 0-15,-9 0 19,-8 0 1,17 0 14,-9 0-18,7 0 2,2 0 3,13 0 0,-27 0-2,17 0 1,1 0-22,12 0 15,0 0-2,-16 0 1,0 0 9,-9 0-8,-8 0-45,29 0 41,-29 0-2,29 0 1,-26 0 0,18 0 13,5 0 0,-11 0 0,6 0 8,5 0 67,-15 0-82,19 0 5,-31 0 3,31 0 1,-15 0-21,18 0 17,0 0-10,0 0 1,-13 0 5,1 0 0,0 0 0,11 0 2,1 0 1,-12 0-1,0 0-43,4 0 30,3 0 1,-7 0 0,-1 0 0,6 0-3,2 0 1,5 0-7,0 0 8,0 0 0,0 0 0,-1 0 0,1 0-3,0 0 1,0 0 0,0 0 0,0 0 1,0 0 0,0 0 0,0 0 15,0 0 0,0 0 0,-1 0 8,1 0 1,0 0-1,0 0-20,0 0 1,0 0-1,0 0-3,0 0 0,-13 0 1,1 0-1,5 0 1,2 0 0,4 0 1,1 0-5,0 0 1,-12 0-1,-1 0 2,6 0 1,2 0-1,5 0 8,0 0 0,0 0 0,0 0 0,0 0 1,-1 0-3,1 0-1,0 0-5,0 0 4,-16 0 1,13 0-9,-15 0 8,2 0 1,12 0-5,-13 0 0,17 0 0,0 0 1,0 0 0,-1 0 0,1 0 0,0 0 1,-12 0 0,0 0 0,4 0 0,3 0 4,5 0 0,0 0 0,0 0-1,0 0 1,-13 0-3,1 0 2,-1 0 78,-2 0-76,11 0-1,-30 0 3,13 0-5,2 0 9,-15 0-13,31 0 9,-31 0 2,31 0-2,-31 0-2,31 0 1,-27 0 5,17 0-3,-15 0 1,24 0 4,-8 0 0,-6 0 2,6 0 0,0 0 4,12 0 0,-13 0-16,1 0 1,-1 0 1,13 0 0,-12 0 0,-1 0 0,-11 0 13,11 0 0,1 0-16,12 0 1,-13 0-4,1 0 1,-13 0-4,13 0 0,-13 0 9,13 0 1,-13 0 4,13 0 1,-13 0 16,13 0 0,-13 0-15,13 0 0,-13 0-16,13 0 1,-13 0 0,12 0 0,-11 0 0,13 0 1,-14 0 9,13 0 0,-13 0 8,13 0 0,-13 0-6,13 0-9,-16 0-1,24 0 0,-26 0-2,18 0 1,-13 0 0,13 0 1,-13 0 4,13 0 7,-17 0-9,26 0-1,-15 0 0,6 0-1,-1 0 4,1 0 23,12 0-12,0 0 1,0 0 16,-1 0 1,-11 0-4,0 0-29,-1 0 0,13 0-5,0 0 0,-12 0 2,-1 0 0,1 0 2,12 0 0,0 0 1,0 0 1,-13 0 0,1 0 0,5 0 0,-11 0 0,6 0 0,5 0 0,-11 0 0,6 0 0,4 0 0,-9 0 0,4 0 0,6 0 0,-10 0 0,4 0 0,6 0 0,-11 0 0,6 0 0,5 0 0,2 0 0,4 0 0,1 0 0,-12 0 0,0 0 0,4 0 0,-9 0 0,4 0 0,6 0 0,2 0 0,5 0 0,0 0 0,0 0 0,-13 0 0,1 0 0,5 0 0,1 0 0,6 0 0,0 0 0,0 0 0,0 0 0,0 0 0,-12 0 0,-1 0 0,6 0 0,2 0-2,5 0 1,-1 0 0,1 0 0,0 0-8,0 0 0,-12 0 0,-1 0 7,6 0 0,2 0 1,5 0 1,0 0 0,-13 0 0,1 0 1,5 0-5,1 0 0,-6 0 0,0 0-13,5 0 1,1 0-13,6 0 0,0 0 0,0 0 20,0 0 0,-13 0 1,1 0-2,3 0 0,-7 0 1,4 0 22,3 0 0,5 0-5,4 0 1,0 0-6,0 0 0,0 0 1,0 0-4,0 0 1,-13 0-1,1 0 0,0 0 2,12 0 0,-1 0-2,1 0 1,0 0 10,0 0 0,-12 0 0,-1 0 7,5 0 0,-8 0-12,3 0 1,-11 0 3,11 0 0,1 0-10,12 0 0,-13 0 0,1 0-3,3 0 0,-7 0 2,4 0 1,-1 0 0,13 0 0,0 0 0,-12 0 0,-1 0 0,-11 0-1,11 0 1,-11 0-1,11 0 1,-12 0 0,13 0 0,-13 0 0,13 0 0,-16 0 0,10 0 0,-7 0 7,-6 0 1,13 0 65,-7 0-32,-6 0 0,13 0 15,-7 0-38,-6 0-31,9 0 18,1 0-20,-11 0 0,15 0 47,-8 0 123,-7 0 32,11 0-182,-16 0-205,16 0 17,-11 0-1212,11 0 854,-16 0 1,-16 0 0,-5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21857,'25'0'287,"-1"0"0,1 0-286,12 0 1,0 0 17,0 0 1,-1 0 16,1 0 1,-12 0-154,0 0 138,-17 0-13,8 0 52,-16 0 1,16 0 77,9 0-57,-8 0-47,15 0 0,-11 0-54,16 0 0,-13 0 19,1 0 0,0 0 2,12 0 1,-1 0-9,1 0 0,-12 0 26,0 0 0,-1 0-5,13 0 0,-12 0 1,-1 0-6,4 0 0,-6 0-11,2 0 1,1 0 3,12 0 0,0 0-5,-1 0 0,-11 0 0,0 0 2,3 0 1,-7 0-1,4 0 3,3 0 0,5 0-5,4 0 0,0 0 2,0 0 0,0 0-3,0 0 0,0 0 0,-1 0-3,1 0 0,-12 0 0,0 0-2,3 0 1,5 0-11,4 0 1,0 0 0,0 0 6,0 0 1,-13 0 0,1 0 1,3 0 2,-10 0 24,13 0-19,-10 0 1,4 0-1,0 0 3,3 0 1,-7 0-4,3 0 1,1 0 5,12 0 0,-12 0-2,-1 0-1,1 0 0,12 0 0,0 0 0,-13 0 6,1 0 5,-1 0 1,13 0-9,0 0 0,-12 0 9,-1 0 1,-11 0 3,11 0 0,1 0-11,12 0 1,-13 0 10,1 0 0,-13 0-10,13 0 0,0 0-11,11 0 1,-11 0 6,0 0 1,-13 0 0,13 0-10,3 0 0,-7 0 1,3 0 0,-11 0-8,11 0 1,1 0 11,12 0 0,-13 0-1,1 0 1,-13 0 0,13 0 1,-13 0 2,13 0 0,-13 0 0,13 0 0,-13 0-1,13 0 1,-13 0 0,13 0 1,-13 0 3,13 0 1,-13 0-8,12 0 1,-11 0-2,11 0 1,-11 0-3,11 0 1,-11 0-3,11 0 5,1 0 1,12 0-4,0 0-33,-16 0-24,10 0 45,-10 0 1,4 0-3,0 0 0,-13 0 17,13 0 0,-13 0 4,12 0 12,-15 0-13,23 0 1,-23 0-2,15 0 1,-11 0 0,11 0 0,-15 0-1,7 0 0,0 0 0,8 0 0,-3 0 0,4 0 0,-13 0 0,13 0 0,-13 0-4,13 0 0,-13 0-6,13 0 0,-13 0-3,13 0 0,-13 0 5,12 0 1,-11 0 3,11 0 0,-11 0 7,11 0 0,-11 0-3,11 0 0,1 0-5,12 0 1,-13 0-44,1 0 1,-13 0 9,13 0 1,-13 0-1,13 0 34,3 0 0,-5 0 10,1 0 20,-15 0-20,23 0 10,-11 0 1,3 0-17,1 0 0,-16 0 3,22 0-3,-25 0 1,13 0 0,-7 0 0,-3 0 4,16 0 1,-13 0 35,13 0 2,-17 0-39,24 0 1,-23 0-9,16 0 1,-13 0 4,12 0 0,-11 0-6,11 0 0,-11 0 3,11 0 0,-11 0-1,11 0 0,-12 0-2,13 0 5,-16 0 0,22 0 0,-22 0 0,16 0 0,-13 0 3,13 0 1,-13 0 2,13 0 13,-17 0-9,24 0 0,-23 0-2,16 0 0,-13 0-8,12 0 8,-15 0-3,23 0-21,-11 0 15,0 0 1,-2 0 16,-6 0 0,-5 0-14,17 0 50,-16 0-47,7 0-2,-16 0 4,15 0 2,-9 0 1,13 0-5,-7 0 1,-3 0-24,16 0 0,-13 0 12,13 0 0,-13 0 4,13 0 1,-1 0 1,13 0 0,-12 0 0,-1 0 0,-11 0 0,11 0 0,-11 0 0,11 0 0,4 0 0,-7 0 0,4 0 0,-13 0 0,13 0-2,3 0 0,-7 0 0,4 0 1,-13 0 0,13 0 0,3 0 0,-7 0 0,3 0 0,-11 0-1,11 0 0,1 0 0,12 0 0,-13 0-63,1 0 1,0 0 38,12 0 1,0 0-6,-1 0 1,1 0 30,0 0 0,0 0-3,0 0 1,0 0 4,0 0 0,0 0 0,0 0 0,-13 0 1,1 0-2,3 0 0,-7 0-7,4 0 0,-1 0-1,13 0 1,0 0-66,0 0 0,0 0 4,0 0 1,0 0 65,0 0 0,-13 0 0,1 0 2,3 0 1,-7 0 0,4 0 6,3 0 0,-7 0-4,4 0 0,-1 0 7,13 0 0,0 0-10,0 0 1,-12 0-1,-1 0 0,4 0 0,-7 0 0,4 0 0,3 0 0,-7 0 0,4 0 0,-1 0 0,13 0 0,-12 0 0,0 0 0,3 0 0,-7 0 0,3 0 0,1 0-3,12 0 1,0 0-1,0 0 0,-13 0 3,1 0 0,-1 0-1,13 0 1,0 0-2,0 0 1,-12 0-1,-1 0 0,1 0 3,12 0 0,-12 0 10,-1 0 1,-12 0 8,13 0 1,0 0 6,12 0 0,-13 0-12,1 0 0,-13 0-13,13 0 1,-13 0-11,13 0-7,-1 0 0,13 0 14,0 0-39,-18 0 38,15 0 1,-25 0 16,15 0 27,-17 0 40,27 0-48,-31 0-53,31 0 26,-31 0 2,15 0 3,-18 0 8,15 0-39,-11 0 1,17 0 27,-9 0 9,-8 0 1,17 0 0,-9 0 39,-8 0 65,13 0-602,-17 0 1,-17 0 0,-3 0-1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18579,'0'-21'185,"0"2"20,0 6 0,0 5 16,0-17 0,0 12 0,0-11-195,0 15-12,0-23 8,0 27-108,0-27 46,0 11-63,0 0 85,0-11 0,0 23 7,0-16 8,0 16 52,0-6-22,0 15-5,0-16 1,0 7-23,0-16 1,0 13 7,0-13-65,0 16 43,0-7 1,0 13-38,0-10 35,0 8 41,0-11-24,0 16-2,0-16 43,0 11-35,0-11-79,0 16 72,0 16 32,0-11-3,0 11 93,0-16-122,0-16 59,0 11-5,0-11 0,0 20-28,0 8 1,0-3-10,0 15 1,0-11-24,0 12 1,0-13 15,0 13 0,0-13-3,0 13 22,0-16 1,0 10 322,0-7-261,0-6-60,0 26 0,0-24-9,0 17-12,0-16-14,0 7 0,0-13-1,0 10-26,0-8 43,0 11-36,0-16 22,0 16 30,0-11 8,0 27 1,0-23-22,0 15-19,0-15 13,0 7 0,0-16 13,0 16 0,0-7 1,0 16 2,0-16-17,0 6-4,0-15 12,0 16-42,0-10 31,0 25-3,0-25 1,0 13 0,0-6 5,0 11 0,0 10 32,0 3-34,0-16 9,0-5-11,0 0-1,0-11 0,0 27 4,0-7 0,0-8 35,0-1-35,0 0 14,0-10-3,0 25-9,0-9-2,0-1 1,0 11 6,0-27-1,0 27-41,0-27 27,0 27 1,0-11 0,0 16 0,0 0-3,0 0 1,0-12-1,0 0 10,0 3 0,0 6 1,0 3 22,0 0 1,0-12-12,0-1 0,0 1-6,0 12 1,0 0 1,0 0 1,0 0-8,0 0 1,0-12 0,0 0-18,0 3 1,0 6 0,0 3 4,0 0 0,0-12 0,0-1 8,0 5 0,0-8 0,0 4 14,0 3 0,0-7 0,0 4-3,0 3 0,0-7 1,0 4 5,0 3 0,0 6-16,0 3 1,0 0-1,0 0-4,0 0 1,0-12-1,0 0 5,0 3 0,0 6 1,0 3-5,0 0 1,0-12 0,0-1-1,0 5 1,0 4 0,0 4-7,0 0 0,0 0 0,0 1 0,0-1-3,0 0 1,0 0 1,0 0 0,0-12-7,0-1 0,0 1-9,0 12 1,0 0-11,0 0 0,0 1-4,0-1 0,0 0 12,0 2 0,0-2 3,0 0 1,0-12-1,0-1 20,0 5 1,0-8-1,0 4 8,0 3 1,0-7-8,0 4 1,0-13-3,0 13 0,0 0-24,0 12 1,0-13 0,0 1-5,0 3 0,0-6 0,0 2 7,0 5 0,0-8 0,0 4 47,0 3 0,0-7-33,0 4 1,0-1 18,0 14 1,0-14-1,0 1-7,0 3 1,0-6-5,0 2 0,0 1 0,0 12 0,0-12 0,0 0-6,0 3 0,0-7 1,0 4-25,0-1 1,0 1 0,0 0 9,0 3 0,0-7 23,0 4 0,0-12-5,0 11 0,0-11-3,0 11 0,0 1 21,0 12 0,0-12 0,0 0 0,0 3 0,0-7 0,0 4-2,0 3 1,0 6-17,0 3 1,0 0 4,0 0 0,0 0-10,0 0 0,0-12-2,0 0 1,0-1 4,0 14 1,0-14 1,0 1 0,0 0 3,0 12 1,0-12 0,0-1-2,0-17 0,0 27 0,0-9-10,0 8 0,0-8-1,0 0 10,0-18 2,0 26-3,0-29 1,0 17-1,0-9 14,0 13 6,0 9 1,0 3-19,0 0 4,0-18 0,0 3-4,0-10 3,0 9 60,0-1-61,0 13 13,0-29 1,0 17 19,0-9-28,0 9-4,0-1 0,0 1-17,0-9 23,0-8 1,0 17-29,0-8 32,0-10-1,0 31-18,0-31 0,0 18-9,0-8 18,0-10 1,0 19 2,0-10-6,0-9 10,0 15-6,0-2 0,0-7 3,0 16 1,0-13-5,0 13 0,0-13-4,0 13 1,0-13-2,0 13 0,0-13 0,0 13 1,0-13 0,0 13 1,0-13-3,0 13 0,0-12-17,0 11 17,0-17 1,0 15 2,0-10 1,0-3-1,0 15 1,0-11 0,0 12 1,0-18-2,0 26 4,0-29 0,0 29 1,0-24 23,0 16-26,0-18 0,0 14 7,0-8 39,0-10-26,0 15 1,0-15 74,0 10-47,0-10-29,0 15 75,0-18-67,0-18-28,0 15-8,0-13-92,0 16 107,0 16-13,0-13 0,0 18-68,0-8-57,0-10-182,0 15-567,0-18 341,0-18 538,0 15 0,0-31 0,0 15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1 631 20570,'0'21'-2028,"0"-5"2425,0-50 0,0 22-91,0-25 0,0 9-249,0-10 0,0 14 126,0-1-65,0 16 0,0-10 141,0 6-115,0-8-402,0 0 204,0-11-38,0 27 44,0-27 0,0 23 0,0-16 0,0-3 68,0-5 0,0 8 1,0 0 16,0-3 1,0 7 43,0-4 0,0 13-9,0-13-38,0 16-1,0-23 4,0 27-9,0-11 350,0 16-331,0 16-21,0-11 8,0 11-16,0 0 1,0-7 5,0 16 54,0-17 167,0 8-188,0-16 40,0 16 0,0-7 0,0 16-24,0 3-53,0 6 0,0 3 0,0 0 22,0 0-6,0 0-32,0 0 1,0-12 0,0 0 0,0 3 0,0 5 0,0 5 0,0-1-6,0 0 1,0 0 6,0 0 23,0 0 0,0 0 12,0 0-29,0 0 1,0 0 0,0 1 98,0-1-94,0 0 2,0 0-2,0-16 5,0 11 1,0-11-1,0 16-4,0 0 0,0 0 1,0 0-37,0 1 19,0-17 0,0 11 0,0-8 1,0 10-10,0 3 0,0 0 1,0 0 0,0 0-23,0 0 26,0 0 1,0-12-1,0 0-11,0 3 13,0-10 0,0 14 1,0-8-1,0 10 1,0 3 1,0 0 0,0-12 0,0 0 0,0 3 0,0 6 1,0 3 0,0 0 1,0 0-4,0 0 1,0 0 0,0 0 1,0 0 1,0 0 0,0 0 0,0 1 0,0-1-1,0 0 3,0 0 0,0 0 0,0 0 0,0 0-3,0 0 1,0 0-1,0 0 1,0 1-6,0-1 0,0 0 1,0 0-1,0 0-9,0 0 11,0-16 0,0 11-4,0-7 45,0-8 0,0 15 1,0-7-24,0 9 0,0-10 0,0 1-1,0 3 1,0-6-44,0 2 40,0 1 3,0 12-20,0-16 0,0 13 0,0-9 22,0 8-54,0-12 40,0 11-6,0-11 0,0 16 0,0 1 3,0-1 0,0-13 1,0 1 3,0 3 7,0-10 3,0 14 0,0-11 42,0 16-51,0-16 1,0 11-1,0-7 104,0 8-101,0 5 1,0-1-1,0 0 18,0 0-20,0-16 0,0 11 0,0-7-16,0 8 1,0 4 0,0 0 5,0 0 1,0 1-4,0-1 1,0 0 0,0 0 6,0 0 0,0-12 0,0-1-3,0 5 1,0-12 0,0 15-3,0-7 42,0 9 0,0 3 47,0 0 1,0 0-36,0 0-36,0 0 0,0-12 0,0-1 25,0 5-2,0-12-15,0 15-19,0-11 0,0 4 0,0 0 0,0 3 0,0 6-52,0 3 64,0 0-49,0 0 0,0 0 1,0 0-1,0 0 1,0 0 21,0 1 1,0-14 0,0 1 0,0 3 15,0 6 1,0 3 0,0 0-7,0 0-4,0 0 14,0 0 0,0-12 1,0 0-1,0 3 26,0 6-30,0 3 0,0 0 1,0 0 3,0 0-5,0-17-5,0 13 1,0-24 0,0 16 3,0 3 0,0-12 0,0 17 0,0-8 0,0 9-5,0 3 0,0-12 1,0-1 12,0 5 1,0-8-1,0 3 4,0 5 126,0-13-129,0 17 1,0-24 19,0 16-12,0-18-10,0 11-1,0-18-17,0 15 24,0-11 7,0 30-30,0-31 1,0 18-47,0-8 58,0-10-4,0 15 24,0-18 43,0 16-31,0-13-24,0 15 10,0-18-29,0 16 23,0-13 26,0 15-424,0-18 183,0-18 0,0 11-322,0-17 112,0 15 1,0-12 410,0 8 0,0-6 0,0-18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8219,'5'37'343,"2"0"-263,6 0 1,-1 0-1,-12 1-76,0-1 1,0 0 0,5 0-168,7 0 1,-8 0-702,8 0-161,-8 0 271,-4 0 754,0-15 0,17-22 0,3-22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37 7863,'-20'0'-706,"8"0"876,24 0 1,-5 0 0,18 0-26,5 0 0,2-12 0,4-1-75,1 5 1,0 4-1,0 8 1,0 4-47,0 5 1,0 3 0,0-8 0,0 8-60,0 6 1,-13-1 0,1 7-1,5-7 5,1-5 1,-6 12 0,0-3 21,4 9 0,0 3 1,-1-4-1,-7-4 7,-5-5 0,1-2 0,-10 6 0,6-3 8,-5 3 1,-4-7 0,-4 4 38,0 3 1,0 6 0,-4-1 0,-8-5 4,-13-3 0,4-12 1,-3 8-1,-4-5-40,-6-7 1,-3 6 0,0-2 0,-3-4 1,-9-6 0,3 10 0,-10-1 0,1-3 2,11-6 0,2-3 1,2 0-1,-9 0 0,8 0 1,-8 0-258,7 0 1,17 0-345,1 0 0,20 13 586,4-1 0,33 16 0,24-7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37 6201,'21'0'1131,"-5"0"1,-16-3-303,0-10-592,-16 8 0,7-11 0,-15 16-124,-5 0 0,8 0 0,-3 0-87,-4 0 0,7 0 1,-1 4-1,3 4-8,-2 5 1,9 11-1,-13-8 1,1 6-58,2 6 0,-9-7 1,10 4-1,-4 3 8,1 6 0,11 3 0,-8 0 17,5 0 0,4-12 0,12-1 25,0 5 0,0 4 0,0 4-79,0 0 0,16-12 0,8 0-30,10 3 1,3-10 0,0-6 0,0-8-25,-1-4 1,1 0 0,0 0-1,0 0 15,0 0 0,0 0 0,0 0 1,0 0-34,0 0 1,-4-4 0,-5-5-120,-3-3 0,-1-13-48,13 13 1,-16-4-487,-8 4 793,-10 6 0,-3-10 0,0 16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7742,'0'21'126,"-2"-3"0,-3-1-13,-2-3 1,0 0-172,7 7 0,0-7 0,3-3 233,4-1 0,-3 4 33,10-7-125,-9 0 0,11-5 0,-7 3 83,3 2-83,-7 0 1,11-10 0,-7-1 15,3-3 1,0-10 0,4 3-43,-2-4 1,-7-1-1,5 3 1,-3 2-45,-4-3 0,-3-1 31,-2-3-152,0 9 1,0-7 14,0 5 1,-2-2-752,-5 2 388,4 5 138,-15 9 34,15 0-79,-15 0 0,6 0 0,-9 2 363,0 5 0,7-4 0,0 3 0,0 6 0,-7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7913,'0'25'727,"0"-1"1,0 1-630,0 12 1,0 0-1,4 1-270,8-1 0,-7 0 1,7 0 193,-8 0 0,-4-12 0,0-1-965,0 5 0,12-8-287,1 4 1230,-1-17 0,4-8 0,5-21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0 6428,'-37'0'530,"16"0"0,21 0 0,25 0-493,8 0 0,4 0 1,0 0-1,3 0 1,9 0 0,-3 4 0,12 4 0,-2 5 10,2-4 0,-8 6 0,8 1 0,-2 6-45,2 6 1,-12-7-1,3 4 1,-9 0-39,-3-4 1,0 11-1,0-11 1,-4 3 8,-8 1 1,3 0-1,-16 12 36,-3 0 1,-5 0 0,-4 0-1,0 0 39,0 1 1,-13-14 0,-2 1 0,-7 0-5,-6-4 1,-5 7 0,-4-15-1,0-1-34,0 4 0,-3-11 0,-6 8 0,-7-10-34,-5-3 1,13 0-1,-8 0 1,4 0-96,-1 0 0,1 0 0,12 0-267,0 0 0,4 4-152,8 8 1,10-3 536,15 16 0,15-1 0,7 13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555 111 6891,'19'-3'376,"-7"-10"435,-6 8-491,-6-27 0,0 23 492,0-15-518,0 15 1,-18-7-123,-7 16 1,6 0-1,-6 0-33,-4 0 1,-3 0-1,-5 0-42,0 0 1,0 12-1,4 4 1,5 2-61,3-2 0,0 9 0,-11-10 0,2 7-31,10 6 0,-5-7 0,12 4-52,-2 3 0,6 6 0,-8 3 6,5 0 0,4-12 1,12-1-1,4 1-10,8-4 1,-3 8 0,15-17 0,1 0-85,-6 4 1,15-10 0,-10 6-1,10-9 91,2-3 0,14 13 0,-1-1 0,-5-3 34,-2-5 1,-5-4 0,0 0 0,0 0-33,0 0 0,-13 0 0,1 0 67,3 0 1,5 0-177,4 0-475,-17 0-780,-3 0 864,-17 0 0,0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74 6951,'0'-19'586,"0"1"1,0 15-413,0-10 1,-16 10 11,-9-10 1,4 8-224,-3 5 0,-1 12 0,-6 6 50,6 1 0,4-6 0,9 12-18,-13 5 1,-3-11 0,-2 6 30,5 5 0,6 2 0,-11 1 0,11-5 10,1-3 0,6-12 0,8 11 17,-8 6 0,9 2-39,-10 5 1,8 0 0,10-3-13,8-9 1,-6 3 0,17-16-8,6-3 1,-11-5-1,6-4-267,5 0 0,2 0-33,4 0 1,1 12-130,0 0 1,-12 1 0,-1-13 97,6 0 0,-10-4 336,4-8 0,1 8 0,12-13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111 334 8004,'-25'0'-235,"6"5"77,1 8 0,2-10 0,8 13 249,-5 2 0,1 1-6,12 18 1,0 0-68,0 0 1,0-12 83,0 0-117,18-16 69,-15 7-28,30-16-61,-29 0 78,29 0-2,-29 0-6,29 0 4,-13 0-20,17 0 17,-1 0 6,-14 0-189,11 0 156,-14 0 0,18-16 0,0-5 5,0 1 6,-16 2 82,13 3-82,-31-7-6,13 3 1,-4-15-1,0 10 148,-3-10 1,-5-3 170,-4 0-266,0 0 1,0 0 0,-4 5 85,-8 7-299,8-8 204,-29 11 26,12 3-38,2-15-142,-15 31 0,25-18 0,-15 12 0,-4-4 61,-6 6 1,10 2-1,-1 10-227,-3 8 0,0 6 0,-2 18-317,5 0 0,13-12 0,-7 0 579,1 5 0,6 2 0,12 5 0,0 0 0,0 0 0,0 0 0,0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0 557 7036,'0'-38'-34,"0"1"1,0 13 151,0-1 1,12 12-36,1-11 17,-1-1-20,-12 6-17,17-15 1,-13 13 0,12-16 0,-4 0-64,0 0 0,13 12 0,-13 0 44,-3-3 1,0 12-42,3 4 1,-5 6 34,18 6 0,-1 0-25,13 0 0,-12 18-33,0 7 0,-17 6-23,5 7 1,2-1-1,-2 0 0,-4 0 0,-6-12 0,-3-1 4,0 6 0,0-10-27,0 4 65,0-15 1,0 4 1,0-26 0,0 4 0,0-15 0,5-1-8,8 6 1,-10-15-1,13 9 4,2-8 1,-3-4 0,10 0-1,-9 5 26,1 7 1,3-9 122,17 10 0,0-5 42,-1 5 0,-11 6-131,0 18 0,-17 5 0,5 8 0,-4 6 54,3 2 0,-9 13 1,10-9-79,-10 6 1,-3 7-1,0-1-184,0 0 1,0 0 0,0 0-213,0 0 0,0 0-117,0 0 0,0 0-372,0 0 852,0-15 0,0-6 0,0-16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0 297 7596,'0'37'35,"0"0"0,0-12 1,0-1-210,0 7 1,0 0 0,0 6 0,0 1 87,0-1 0,0-13 0,5 1 0,2 9 78,6 12 1,-1-15 0,-12 15-97,0 0 1,0-14 0,0-7 88,0 5 109,0-14 1,5 0-10,7-16 0,-8-16-2,8-9 1,-8-9-1,-4-3 1,0 0 0,0 0 0,0 0 1,0 0-39,0 0 1,0 0-1,0-4 1,0-5 9,0-3 0,0-17 0,0 8-38,0 1 1,0 3 0,0 17 0,0 0-35,0-1 1,12 1 154,0 0-96,1 0 0,-8 18-36,7 6 1,-5 8-15,18 5 1,0 18-13,11 6 1,1 8 0,0 5 11,0 0 1,-12-3 0,-4-6 0,-2-7-2,2-5 1,0 14 0,8-10 7,-5 1 0,-12 0 142,13-8-7,-16 6 1,7 6-32,-16-1 1,0-11-92,0 12 1,-16-17-1,-5 8-57,0 2 0,-11-14 1,7 8-54,-8-9 0,-4-3 0,4 6-842,8 6 123,-7-8 293,27 12 523,-11-32 0,1-6 0,-7-15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7221,'0'25'87,"0"-1"0,0 7 31,0 0 1,0 6 0,0 1 0,0-1-9,0 0 1,4 0 0,4 0-1,5 0-122,-5 0 0,-1 6 1,2 1-1,4 5 47,-5-3 0,-4-5 0,-4 1 0,0 2-78,0 6 0,12-1 1,0-12-1,-3 0-23,-5 1 1,-4-1 0,0 0-1,0 0-1,0 0 0,0-12 1,0-1-282,0 6 1,0-10-299,0 5 376,0-17 1,3 5 269,10-26 0,-8-8 0,11-16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7983,'-21'18'-367,"9"6"0,12-4 428,12 5 0,-3-17 1,12 8-125,-5 2 1,12-14-1034,-3 8 1096,8 9 0,4-17 0,0 12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148 260 7380,'24'0'598,"1"0"-428,3 0 0,-7 0 0,0-4-34,-5-8 1,0 8 0,-7-13-13,3 1 0,12 7-77,-11-16 0,-1 0 58,-12-12 1,0 13 5,0-1 1,0 12-96,0-11 1,-16 17 0,-8-6 21,-10 8 17,-3 5 0,16 0-25,-10 0-43,10 18 0,-4-11 0,0 14-46,-3-5 1,7 14-1,0-5 57,5 6 1,0 7 0,8-1-12,-5 0 1,1 0 0,12 0-102,0 0 0,0 0 1,4-3-1,4-6-451,5-3 0,15-4 146,-4 4 0,6-4 1,-2-14-1,-3 5 419,3-3 0,5-5 0,20-20 0,5-5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7750,'14'7'0,"-2"2"-82,-3 3 1,-2-5 0,-5 7 293,5 2 1,-4-4 0,4 2 0,-3 0-105,3-3 1,-4 8 0,4-5-74,-5 5 0,5-5 1,2 0-804,3 2 1,-5-7 767,7-2 0,-9 5 0,4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70 7983,'-16'-20'-61,"7"-1"29,-16 9 1,13 8 29,-12-8 1,15 12-1,-7 7 1,4 11-14,-1 1 0,1-6 0,12 11 47,0 6 0,4 2 0,4 5-222,5 0 0,11-12 1,-8 0 78,5 5 0,4-2 0,8 0 0,-5-6 55,-3-7 0,-1 15 0,13-5 3,0 7 1,-3-7-1,-6-4 187,-4-5 446,-15 14-463,7-11 1,-20 3 0,-4-7 0,-8-2-46,-5-1 0,-4 1 1,-12-13-15,0 0 0,0 12 0,4 6-394,8 1 1,10-7 335,15 13 0,-16-16 0,-5 7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185 74 6833,'-37'0'512,"12"13"-412,0-1 1,17 6 52,-5-6-128,-6-8 0,14 29 0,-11-13 0,4 4 182,-1 1-130,1 0 0,12-4-9,0 12-33,0-13 1,0 5 0,0-1-26,0 6 1,16-10 0,8 1 39,10-5 2,3-4-239,0-12 222,0 0-21,-1 0 1,1 0 0,0-3 0,0-6-48,0-3 1,-12-17 0,-1 5-13,4-10 37,-10-3 96,14 0-87,-27 17 4,11-13-7,-16 29 225,0-29-148,0 12 1,0-4 0,0 0-1,-4 0 1,-5 1-27,-3-1 1,-16 12-1,3-6 1,-8 1-25,-4 11 0,0 2 1,0 5-1,0 0-330,0 0 0,13 0 1,-1 5-8,-3 8 0,-5 3 0,-1 12 0,10-3-721,11 5 1033,10-14 0,-13 17 0,-5-13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7031,'0'37'-24,"12"-12"1,1 0 183,-5 5 0,-4 1 0,-1 7 1,6-1-42,4 0 1,2 0 0,-6 0 0,3 0 7,-3 0 1,7 0-1,-4 0 1,-3 0-161,-5 1 0,8-1 0,0 0 0,1 0 49,2 0 0,-9 12 1,6 1-1,-5-4-69,5-6 1,-6-2 0,6-1 66,-9 0-171,-3 0-6,16 0 177,-11-16-15,11 13-191,-16-31 58,0 31 0,0-27 21,0 18-186,0-1 1,0-2 147,0-7 1,0-9-1,0 6-289,0 13 440,0-9 0,0 0 0,0-16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0 148 7963,'16'22'0,"-11"-6"-51,11 1 1,-16-10 0,3 14 219,10-5 1,8-3-52,16-13 1,0 0 20,0 0 1,-1 0-204,1 0 1,-12-4 78,0-8 0,-17-9 73,5-16-83,6 17 36,-14 2-1,11 3-8,-16 11 10,0-30-6,0 31 13,0-31-47,-16 31 1,7-27 0,-15 17-33,-4 6 1,-6 2 0,-3 10 52,1 8-7,-1-10-11,16 31 10,-11-15-20,11 18 43,0 0-30,-11 1 4,27-1-15,-11 0 0,16 0 0,0 0 24,0 0-261,0 0 160,0 0 0,4-3 0,4-6 0,8-7 1,5 0-1,7-5-431,6 0 1,15 2 0,4-11 510,5 5 0,3 1 0,13-13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132 0 7957,'-21'0'-859,"5"0"1573,16 0-630,0 18-22,0 1 1,0 18-1,0 0 106,0 0-144,0 1 1,0 11 0,3 0-1,6 1 1,4-1 0,-5 6-43,-4 2 0,-4-8 0,0 9 0,3 1-71,10-3 1,-8-10 0,7 4-1,-8-10-67,-4-3 0,0 1 99,0-1 38,16-16 1,-11-9 20,7-24 0,-5 3 0,2-16 35,3-3 1,4 0 0,-7-2-41,3 5 1,16 6-38,-3-6 0,-4 7 30,4 18 1,-1 5-1,10 8 14,-10 12 1,4 6 0,-15 6 0,-1 1 17,4-1 1,-11 0 0,11 0 23,0 0 0,-11 0 290,7 0-100,-8 0-35,-4 0 1,-13-12 0,-2-4 0,-6-5-139,-8-7 0,-4-5 1,-4-4-17,0 0-69,0 0 0,0 0 0,0 0 0,-3 0-90,-9 0 1,19 0 0,-7 0-461,5 0-322,-1 0 653,-4 0 117,16 0-131,21 0 1,21 0 0,16 0 254,0 0 0,0-16 0,0-6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7480,'0'37'295,"0"0"0,0 0-188,0 0 1,0 1 0,0-1 0,0 0-63,0 0 0,0 0 1,0 0-122,0 0-168,0-16 132,0 13 1,0-31 141,0 31-567,16-30-334,-11 29 628,11-29 161,-16 12 82,16-16 0,-11-16 0,11-6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7126,'0'37'265,"0"0"1,0 0 0,4 0-1,8 1-92,-7-1-35,11 0 0,-16 0 142,0 18-231,0-15 0,12 13 1,1-10-1,-5 1-80,-4 5 1,-1 6-1,6-11 1,3 6-43,-3-4-37,-5 12 55,-4-17 1,0 12 38,0-16 1,0 0-1,0 0 1,0 0-71,0 0 1,0 0 0,0 0 12,0 0 1,3 0 0,6 1-150,3-1 28,1-16-17,-13-5 1,0-11-21,0 7 0,3-8 0,9 8 231,13-8 0,-7-20 0,13-5 0,-10-16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112 111 7833,'-21'0'163,"5"0"1,4 18-485,-1 7 269,1 7 63,12 5 0,-12-13 157,-1 1-56,1 0-5,12-4-25,0 13 1,0-15 0,4 15 36,8-10 0,-3 5 0,12-12 9,-5 3 1,-1-11-5,-2 3-65,8-9 1,16-3 102,0 0-83,-1 0 1,-14 0-46,9-15 0,-10-7 0,16-15 0,0 0 24,0 0 0,-16 0 1,-5 0-1,-4 0-80,1 0 0,-1 12 0,-16 0 0,-4-3-40,-5-6 1,-3 3-1,4 0-150,-13 7 0,-8 17 0,-4-6-331,0 8 1,0 5-1,0 0-287,1 0 500,14 18 224,-9-15 1,22 13 0,-12-11 105,5 8 0,4-10 0,12 13 0,0-16 0,16 0 0,-8-3 0,17-6 3,3-4 1,-7 1 120,4 12 0,-1 0 739,13 0-338,0 0 1,-3 18-262,-10 7 0,4 6 1,-15 6-145,-5 1 0,-4-1 1,0 0-223,8 0 1,-7-12 0,11-1-578,0 6 1,-11-10 65,7 4 613,8-15 0,1 7 0,16-16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7381,'0'37'245,"0"0"0,0 0-308,0 0 1,0 1 0,0-1-82,0 0 251,0-16-1,0 12-291,0-29 152,0 30 1,4-19 56,8 10 0,-7-4 0,11-14 11,0 6 0,-7-1 3,15-12 0,-12-16 23,13-8 1,-13-5 0,9-1 0,-5 6 41,-7-5 1,7 8 0,0-4-28,5-3 1,3 0 0,10-2 42,-10 5 1,8 18 33,-7-5 1,8 12 84,4 12-3,-16-8-120,-5 29 0,-4-13 0,0 17 0,1-4 0,-1-5 104,0-3 1,4 0 0,-4 12-178,13 0 0,-4 0 1,0 0-265,-5 0 0,0-15 0,-7-6-471,3 1 1,16-1 258,-3 9 434,-8-9 0,15 1 0,-11 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11394,'4'21'-2558,"8"-8"1728,-7-10-65,11-3 860,0 0 1,5 0 0,16 0-1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2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6867,'0'12'1819,"0"-1"-1540,0-4 0,0 5-173,0 9 0,2-2 1,3-3-1,2-2-285,-2 2 0,-3-4 0,-2 2 102,0 2 1,7 3 0,0 2 39,-2 0 1,4-7 0,-2 0-12,-2 2 0,-1-4 86,3 2 25,-4-10 0,8 6-45,-4-10 0,-4-3-2,4-4 1,-5-4 7,-2-10 0,2 2 1,3 3 22,2 2 0,0 7 1,-7-7 35,0-3 1,2 6 0,3-3 78,2-3 0,2 6-89,-2-3 1,-4 0 0,6-5-43,0 5 0,-6 3 0,4 4-63,-5-7 1,0 4-1,3 1-205,2 0 0,0 4-585,-7-9 177,0 9-966,0-4 1611,0 9 0,0 9 0,0 3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7674,'0'21'-155,"0"-5"155,0-16 0,0 0 0,0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18107,'21'0'-18,"-5"0"0,-16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18618,'-20'0'-51,"8"0"-5,24 0-280,-8 0 336,29 0 0,-29 0 0,12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20589,'21'0'-498,"-5"0"-684,1 0 1182,-13 0 0,12 0 0,-16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21526,'-19'0'-1559,"1"0"1224,18 0 0,18 0 0,1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20843,'-19'0'1047,"1"0"-1873,18 0 174,18 0 0,-11 0-501,17 0 1153,-15 0 0,7 0 0,-16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21561,'21'0'123,"12"0"1,-13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6:47.817"/>
    </inkml:context>
    <inkml:brush xml:id="br0">
      <inkml:brushProperty name="width" value="0" units="cm"/>
      <inkml:brushProperty name="height" value="0" units="cm"/>
      <inkml:brushProperty name="color" value="#004F8B"/>
    </inkml:brush>
  </inkml:definitions>
  <inkml:trace contextRef="#ctx0" brushRef="#br0">63 126 22976,'0'0'0,"0"0"0,0 0 0,0 0 0,0-7 0,0-2-348,0-3 0,0 5 1,0-4-1,0-1 1,0 3 289,0-1 1,-7-4-22,0 7 1,-2 0-1,4 5 1,-4-3 51,-3-2 0,7 0 0,-4 7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43 7842,'0'-12'-323,"0"3"1,-2 2 488,-5 0 0,2 0 65,-9 7 0,0 0-93,-7 0 0,2 2 0,3 3 0,2 2-16,-2-2 0,4-1 0,-2 3-112,-2 7 1,4-4 0,0-1 0,1-2 57,-1 0 1,5 7 0,-5-5-223,3 3 1,-5 2 163,7 7 0,0-7 0,7 0 15,0 2 0,0-4 1,0 2-24,0 2 1,0-4 0,2 0-9,5-3 0,-2 5 0,9-7-89,2-2 1,-4-3 0,2-2-100,2 0 0,3 0 1,2 0 16,0 0 1,-7 0-1,0 0-115,2 0 1,-4 0-646,2 0 937,0-9 0,7-3 0,0-9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2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85 7961,'-14'0'0,"2"2"-197,3 5 1,0-4-1,4 6-2,-2 0 0,-7-4 327,7 9 0,0 0-63,7 7 1,0-7-1,0 0 74,0 2 0,0-4-75,0 2 1,9-2-48,5 2 1,5 2 0,2-9-41,0-2 0,-7-3 0,0-2-4,2 0 0,3 0 0,2-2 1,0-3 15,0-2 1,-7-9 0,0 4 0,0-2-10,-2 0 1,-1 0 0,-6-7 96,2 0 1,0 0 0,-7 0-2,0 0 0,0 0 0,-2 0-58,-5 0 1,2 7-1,-9 2-122,-2 3 1,-3 2 0,-2 7-3,0 0 1,0 2-1,0 5 1,0 5-241,0 0 1,2 6 0,3-4 176,2 5 1,2 2 0,-4 0 168,2 0 0,9 0 0,-4 0 0,9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7335,'12'11'-824,"-3"-1"3306,-9-10-1848,0 0-1518,0 9 299,0-7-1340,0 8 1925,0-10 0,9-10 0,3-1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7076,'12'-14'-6,"-5"0"1,-5 7-1,0-5 100,5 3 1,-4-7 0,4 2-52,-5-5 1,-2 5 0,2 0-80,5-2 0,-2-3 41,9-2 0,0 2 0,5 3-27,-5 2 1,-3 9-8,-4-2 1,5 5 1,7 11-94,-5 5 0,2 5 40,-9 2 0,7 0 0,-7 0 49,-2 0 1,-3-7 0,-2 0-1,0 2 1,-2-4 0,-3 2 82,-2 2 48,-9-6-44,13-1 0,-6-11-53,9-5 0,0-5 1,2-7-2,5 5 0,-2-4 0,9 4 16,2-5 1,1 5-1,-1 2 1,-4 1 92,-3-1 0,5 5 1,-5-5-1,3 3 0,-5 2-81,7 7 1,-7 0-71,7 0 63,-9 0 0,11 2-52,-9 5 0,0 5 59,-7 9 0,0 0-28,0 0 0,0-7 0,0 0-19,0 2 1,0 3-189,0 2 1,0-7-153,0 0 1,2-9 357,5 2 0,-4-5 0,15-11 0,-6-3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7704,'0'21'-187,"0"0"0,0 0 162,0 0 0,0 0 0,0 0 0,2 0 14,5 0 1,-4 0-1,4 0 1,-5 0-53,-2 0 1,0 0 0,0 0-1,0 0 37,0 0 1,0 0-1,0 0 1,0 0-19,0 0 0,0-7 0,0 0 28,0 2 0,0-4 62,0 2 1,0-12-26,0-2 1,0-9 0,0-12-1,0 0 21,0 0 1,0-2 0,0-3-1,0-2-1,0 2 0,0 1 0,0-1 1,0-2-31,0 2 0,0-4 0,0 2 1,2 2-23,5 3 0,-4 2 0,4 0 0,-3 2 1,3 5 1,-4-4 0,6 6 1,0 0 1,-6 1 0,6 6 5,0-2 0,-4 0-4,9 7 1,0 2-8,7 5 1,-9-2 0,-3 7 0,-2-1-3,0 1 0,7-5 1,-7 7-1,0 2-14,2 3 0,-4-5 0,7 0 1,-1 0-65,1-2 0,-5 4 0,5-7 5,-3 3 1,-2 2 86,-7 7 0,-2-9 33,-5-5 1,2-5 0,-9-2 13,-2 0 0,-3 0 1,-2 0-1,0 0 2,0 0 1,7 0-1,0 0-16,-2 0 1,-3 0-128,-2 0 1,9-2-448,5-5 542,5 4 0,11-15 0,3 6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7505,'0'21'-151,"0"0"1,0 0 0,0 0 0,0 0 345,0 0-164,0-9 1,0 6-1,0-4 1,0 5 10,0 2 0,2 0 0,3 2 0,2 3 7,-2 2 1,-3 0-1,-2-7 1,0 0-77,0 0 1,0 0 0,0 0-1,0 0-41,0 0 1,0 0 0,0 0 0,0 0-5,0 0 0,0 0 0,0 0-285,0 0 0,0-7-40,0 0 397,0-9 0,-9-5 0,-3-12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7830,'12'9'-127,"-1"-4"-106,-4 9 1,5-7-59,9 7 0,0-9 0,0 2 93,0-5 1,0-2-1,-2 2 198,-5 5 0,4-4 0,-4 4 0,-2-5 46,2-2 1,0 0 117,7 0 0,-7 0 35,0 0 1,0 0 26,7 0 0,-7-7 0,0 0 38,2 2 1,-4-4-16,2 2 1,-7-7-74,7 7 0,-9-9-73,2 2 1,-7 2-42,-7-2 39,4 9-223,-6-4 70,0 9 0,4-7 35,-9 0 1,0 0 0,-7 7 26,0 0 0,7 0 0,0 0 82,-2 0 1,-3 9 0,-2 5-59,0 5 1,9 2 0,5 0 0,3 0 8,-3 0 0,4 0 0,-4 0 1,5 0-69,2 0 0,0 0 0,0 0 1,2 0-76,5 0 1,-4-7-1,6-2-418,0-3 284,-6 7 171,15-13-305,-6 6 0,9-9 113,0 0 0,0 0 0,0 0 255,0 0 0,9-9 0,3-3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5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43 7335,'-14'0'375,"0"0"0,7 9-264,-7 5 0,9 5 0,-2 2-83,5 0 1,2-7-1,0 0-72,0 2 1,9 1-15,5-3 109,5 4-77,2-15 34,-9 6 0,6-9 1,-4 0-1,5-2 1,2-3-1,0-4-10,0-3 0,-7 5 0,0-7 0,0-2 47,-2-3 0,-1 5 0,-6 0 3,2-2 0,0-3 1,-9 0-1,-3 3-53,-2 2 1,-9 7 0,2-5-107,-5 3 1,-2 2 0,0 7 0,0 0 51,0 0 0,-2 7 0,-1 2 1,1 1-176,4-1 0,3 7 0,-5-2-911,0 5 1145,9 2 0,3-9 0,18 6 0,3-6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7640,'0'21'-495,"0"0"0,0 0 665,0 0 1,0 0 0,0 2 0,0 3-107,0 2 1,0 0 0,0-5-1,0 3-26,0 2 1,2 2 0,3-4 0,2 2 23,-2-2 0,-1 4 1,1 0-1,2 1-66,-2-1 0,-3-2 1,-2-7-1,2 0-43,5 0 1,-4 7-1,4 0-84,-5-2 1,-2-3-466,0-2 38,0-9 395,0-3 0,0-11 163,0-5 0,-9-5 0,-3-9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6791,'0'21'-162,"0"0"0,0 0 271,0 0 1,0 0-1,0 0 1,0 0-132,0 0 0,0 0 0,0 0-206,0 0 1,0 0 227,0 0 0,0 9 0,0 3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43 127 7714,'-19'21'-455,"5"0"0,5 0 1,9 0 620,0 0 1,0 0-1,0 0-36,0 0 0,2-2 0,3-3-28,2-2 0,2-9 1,-2 2-37,7-5 0,5-2 1,2 0-1,0 0-63,0 0 0,0-9 0,0-5 0,-2-5-1,-5-2 0,4 0 0,-6 0-7,0 0 0,-1 0 0,-6 0 0,2-2 1,-2-3 0,-3-2 1,-2 0 0,0 7 0,-2 2-51,-5 5 0,2-2 1,-9 9-113,-2 2 0,-3 3 0,-2 2-73,0 0 0,7 0 0,2 2 0,1 3 39,-1 2 0,7 9 200,-2-2 0,7-4 0,7-3 0,-2-3 0,9 1 52,2 2 1,-4 0 0,0-5 278,-3 5 1,5-2-134,-7 9 0,7 0 0,-7 7-23,-2 0 1,4-7-1,-2 0 1,-2 2-40,-3 3 0,5 2 0,0 0-239,-2 0 1,4 0-1,-2 0-257,-2 0 1,6-9 92,3-5 1,-2-5 266,2-2 0,-9 0 0,4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 7534,'12'0'300,"-5"0"0,-14 0-53,-7 0 1,2 0-192,-2 0 0,2 2 1,-4 3-1,2 2 4,-2-2 1,4 6-1,-2 3-11,-2 5 1,4 0 0,0-3 0,3-2-101,4 2 0,3 3 0,2 2 1,0 0-1,0 0-187,0 0 0,0-7 1,2-2-1,5-3-161,7-4 132,5-3 0,2-2 0,0 0 15,0 0 1,2 0 0,1-2 251,-3-5 0,14-5 0,-12-9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7783,'-12'9'-409,"3"-4"0,9 9 438,0 2 1,0 3 0,0 2 0,0 0 94,0 0 1,0 7 0,0 2 0,0 1-95,0-1 0,0 7 0,0-2 0,0 3-62,0-3 0,0 4 0,0-6 1,0 2-37,0 0 1,2-7 0,3 5 0,2-3-35,-2-4 1,-3-3-1,-2-2-211,0 0 0,0-7 61,0 0 1,-2-9 251,-5 2 0,-3-7 0,-6-7 0,2-7 0,9-5 0,-4-2 38,0 0 0,6 0 0,-4 0 254,5 0 1,2 7 493,0 0-646,0 9 0,2-4-194,5 9 1,5 0 0,9 0-315,0 0 1,-7 0-1,0 0 368,2 0 0,3 0 0,2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7925,'12'0'51,"-3"2"193,-9 5 1,0-2 53,0 9 0,0-7-99,0 7 1,0 0-72,0 7 0,0-7 0,0 0-354,0 2 0,0 3 163,0 2 1,0 0-31,0 0 1,0 0 9,0 0 1,2-3 82,5-4 1,-2 3 37,9-10 0,-7 0-59,7-7 1,-2-3 0,4-1-65,-2-3 0,-7 0-85,7 7 0,-2-3-652,2-4 0,2 3 822,-9-10 0,2 2 0,-2-2 0,-4-5 0,6 8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 7615,'9'-12'395,"-6"3"0,6 11 0,-11 5-266,-5 7 0,4 5 1,-6 2-1,2 0-242,0 0 0,0 0 0,7 0-170,0 0 1,0 0 0,0 0-113,0 0 1,0-7 0,2-2-102,5-3 0,-2-2 496,9-7 0,0 0 0,7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127 127 7842,'0'-21'0,"0"0"-150,0 0 1,-2 7 0,-5 2 153,-7 3 1,2-5-1,-2 7 58,-2 2 1,4 3 0,0 4 5,3 5 1,0-2-1,4 9-126,-2 2 1,0 3 0,7 2 79,0 0 0,0 0 0,0 0 1,0 0-11,0 0 1,0 7 0,0 0 0,0 0-4,0 2 1,0-4 0,0 7 0,2-3-1,5-4 0,-4 6 0,6 3 0,-2 3-25,0-3 1,2 2 0,-4-7 0,4 1-40,3-1 0,-7 0 1,4-4-1,-2 2-13,0-2 0,2-3 1,-4-2-1,2 0-85,-2 0 0,-1 0 0,1 0-20,2 0 122,0-9 1,-9-3-1,-3-11 44,-2-5 0,-7 2 0,7-9 1,0-2 23,-2-3 0,6-2 0,-4 0 1,5 0 58,2 0 1,0 0-1,0 0 52,0 0 1,2 2 0,3 3 0,4 2 22,3-2 1,2 4 0,7 0 64,0 3 1,0-5 0,0 7-64,0 2 1,0 3 0,-2 0-500,-5-5 1,-3 4-303,-4-4 648,-4 5 0,6 2 0,-9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 7947,'-21'0'115,"0"0"-782,9 0 63,3 0 604,9 0 0,9 9 0,3 3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85 6694,'12'-9'281,"-3"6"-74,-9-15 0,0 13-54,0-9 1,0 7 151,0-7-222,0 9 0,-9-4 2,-5 9 1,-5 0-1,-2 0-12,0 0 0,0 7 0,0 2 43,0 3 1,0-5 0,0 7-45,0 2 1,3-4-1,4 2 1,4 0-21,1-2 1,7 6-1,-8-4-63,1 5 1,7 2 0,-5 0-175,4 0 1,3 0 0,3-2 0,1-3-92,3-2 0,7-7 0,-4 5 0,1-3-39,6-4 1,-6-3-1,3-2 1,3 0 314,1 0 0,3 0 0,10 0 0,1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42 148 6675,'-18'9'101,"4"5"1,4-2-1,10 2 41,0 2 0,0-4-62,0 2 1,3-2-35,4 2 1,4 2 0,10-9-22,0-2 1,0-3-1,0-2 1,0 0-18,0 0 0,0-2 1,0-5-12,0-7 1,0-3-1,-2 1 1,-3 2 25,-2-2 1,-7-3 0,5-2 7,-3 0 0,-2 0 1,-7 0-1,0 0-27,0 0 0,-2 2 0,-3 3 1,-4 4-32,-3 3 1,-2 2 0,-7 7 8,0 0 1,0 0-1,0 0 1,3 2-88,4 5 0,-3-2 1,8 9-1,0 2-294,-1 3 1,3-5 0,7 0 398,0 2 0,0-4 0,0 2 0,10-9 0,1 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0 211 7073,'12'0'66,"-3"0"133,-9 0 13,0 9-18,0-6-159,0-13 0,7 3 0,0-14 0,0 3-20,3-1 0,-6 0 0,10 3 0,0 2-22,-2-2 0,7-3 1,-5 0-30,4 5 1,1 3 0,-3 6 6,-2-2 0,-7 0 0,5 9-83,-3 5 0,5-2 0,-7 9 8,-2 2 1,-3 3 0,-2 2 62,0 0 0,0 0 0,-2-2-10,-5-5 0,2 2 43,-9-9 86,10 9 1,-6-16-1,13 0-68,4-11 0,2-8 0,7-2 0,-2 0-11,3 0 1,-1 7 0,0 0 0,-2 0 59,3 2 0,1-4 0,1 7-21,-5-3 0,5 7 149,-5-2 0,-5 7-85,-2 7 0,-5 5 1,-2 9-89,0 0 0,0 0 1,0 0-1,0 0-49,0 0 0,-2 0 0,-3 0 10,-2 0 1,0-7-653,7 0 335,0-9 0,3 4 1,1-11 341,3-5 0,10-5 0,-6-9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7826,'0'21'-242,"0"0"0,0 0 0,0 0 219,0 0 0,0 0 0,0 2 1,3 3 23,4 2 0,-5 0 1,5-7-1,-5 0-36,-2 0 1,3 0 0,1 0 0,3 0-51,-2 0 0,-3-7 44,-2 0 149,0-9 0,0 2 1,0-14 12,0-7 0,0 2 84,0-2 0,-7 0 0,0-7-144,3 0 1,1 7 0,3 0 0,0-2-55,0-3 0,0-2 0,0 0 0,0 0-16,0 0 1,0 0-1,3 0-31,4 0 0,2-2 0,7-1 0,-4 1-41,-3 4 1,8 5 0,-6-2 0,3 4 4,0 3 1,-7 0 0,7 4 19,3-2 1,1 0 0,3 7-10,0 0 0,-7 9 0,-2 5 96,-3 5 1,5 2 0,-7 0 0,-2 0-25,-3 0 1,1-2-1,1-3 1,3-2 7,-2 2 0,-3-4 1,-2 2 35,0 2 0,0-4 83,0 2 0,-9-9-35,-5 2 0,-5-5 0,-2-2-104,0 0 1,0-2-1,0-3-124,0-2 0,0 0 92,0 7 0,0 0-486,0 0 1,10 2 201,4 5 1,7-4 320,7 4 0,4-5 0,10-2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7480,'0'5'-71,"0"9"0,0 9 1,0 0-1,0 3 192,0 2 1,7 2-1,0-4 1,-2 4-132,-3 3 1,-2-5-1,0 5 1,0-1 3,0 1 0,0-7 1,0 4-1,0-2-51,0 0 0,0 7 0,0-7 0,0-2-13,0-3 1,0-2 0,0 0-1,0 0-136,0 0 0,0-7-100,0 0 1,0-12 305,0-2 0,0-9 0,0-12 0,0 0 0,0 0 0,0 0 0,0 0 0,0 0 0,0 0 0,0 0 87,0 0 1,-7 7 193,0 0 0,0 7-13,7-7-183,0 9 1,3 3-1,1 11-27,3 3 1,3-7 0,-6 4 0,6-2 7,1 0 1,-4 0 0,7-5 21,3 5 1,1-4 0,3 4-29,0-5 0,0 0 0,0 3 0,0 2-11,0-2 1,-7-3-1,0-4 1,3-3-40,1-2 1,-4-2-1,0 2 36,3-7 1,-8-5-1,0-2 12,1 0 0,-8 7 0,5 0-26,-5-2 1,-4-1 0,-5 3-37,-7 7 0,2 5 1,-2 2-1,-2 0-21,-3 0 1,-2 2 0,3 5 0,1 5 32,3 0 1,0 11-1,-4-7 1,1 1 9,3 1 1,7 1-1,-4 2 1,1 0-55,6 0 1,1 0 0,3 0-83,0 0 0,3 0 0,4-2 1,4-3-273,1-2 1,16-7-1,-2 5-705,4-3 1095,10-2 0,-8-7 0,10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22 8022,'-14'0'-701,"0"0"648,-2 0 1,-3 0 0,-2 2 280,0 5 0,3-2 1,1 7-1,6-1-123,1 1 1,-4 2 0,7 7-91,3 0 0,1 0 0,3 0 59,0 0 1,0 0 0,3-2-234,4-5 0,4-5 0,10-9 113,0 0 0,0 0 0,0 0 0,0 0 31,0 0 1,0-2-1,0-5 83,0-7 1,-2-5 0,-5-2 0,-5 2 37,1 5 1,-8-4-1,5 4-69,-5-5 0,-9-2 0,-2 2 1,-3 3-155,-4 2 0,-3 9 0,-2-4-135,0 0 0,0 6 0,0-4 0,0 5-403,0 2 1,0 0 654,0 0 0,0 9 0,0 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8151,'0'21'10,"0"0"1,0 0-1,0 2 116,0 5 0,0-4 0,0 6 1,0-2-22,0 0 0,0 7 0,3-5 0,1 1-41,3-1 0,0 0 0,-4-4 0,1 2-110,3-2 1,0-3 0,-7-2-1,0 0-50,0 0 1,3 0 0,1 0 0,3 0-95,-2 0 1,-3-7 0,-2 0-953,0 2 597,10-6 0,-6-1 545,10-9 0,-9-9 0,4-3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 7905,'-9'-12'194,"6"3"-592,-6 9 0,9 2 1,0 5 397,0 7 0,0 5 0,0 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8052,'3'-12'165,"4"5"0,-3 5 1,8 4 53,-3 5 0,8-2-4,-3 9 1,4-9 0,3 2-329,0-5 0,-7-2 0,0 0 79,3 0 0,1-2 1,3-5-10,0-7 1,-7 2-1,-2-2 35,-3-2 0,-2-3 0,-7-2-24,0 0 1,0 0-15,0 0 0,-9 2 37,-5 5 0,-5 5 0,-2 11 1,0 3 7,0 2 1,7 9-1,3-2 1,-1 5 15,0 2 0,5 0 0,-4 0 0,1 0 87,6 0 1,1 0-1,3 0-191,0 0 1,0 0-1,3 0-84,4 0 0,4-2 0,10-5 0,0-7-198,0-5 0,7-2 371,0 0 0,19 0 0,-3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9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0 208 7706,'0'21'142,"0"0"1,0 0 0,0 0 0,0 0 2,0 0 1,0 7 0,0 0 0,0-2-241,0-3 0,0 5 1,3 0-1,1-2-49,3-3 0,0 0 0,-7 3 113,0 2 1,7 0-1,0-7-84,-2 0 207,-3-9 1,-2-5 6,0-14 1,0-5-1,0-9-17,0 0 1,0-7 0,0 0 0,0 2-59,0 3 0,0 2 0,0-2 1,0-5 6,0-7 1,0-3 0,3 1 0,1 2-111,3-2 1,0 4-1,-7-2 1,0 0 8,0 2 1,7 3 0,0 9 0,-2 0 38,-3 0 0,1 7 0,1 0 13,3-2 1,3 6-29,-3 3 0,4 7 1,8 7-11,-5 7 1,2 5 0,-6 2 0,1 0-67,6 0 1,-6 0-1,3 0 1,0 0-4,-2 0 1,4 0 0,-6 0 94,1 0 0,-6 0 0,2 0 126,-5 0 1,-2 0 115,0 0 0,-9-9 0,-5-5-102,-5-5 1,-2-2 0,0 2 0,0 3-66,0 2 0,0 0 0,0-7-347,0 0-359,10 0-554,1 0 1215,29-9 0,-5-3 0,16-9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8052,'0'-12'810,"0"3"-488,0 28 0,0-5 1,3 11-203,4-8 0,-3-8 0,10-7-109,3 5 0,1-4 0,3 4 0,0-5-143,0-2 1,0-2 0,0-5 0,0-5 31,0 0 1,-7-6 0,0 4 0,0-5 28,-2-2 0,0 0 0,-8 0 0,3 0-53,-2 0 1,-3 0 0,-2 0 0,0 0 33,0 0 0,-9 2 0,-5 3-185,-5 2 0,-2 9 0,0-2 0,0 5-51,0 2 1,0 0 375,0 0 1,10 2 296,4 5-319,14 5 0,4 2 0,10-2 1,-2-1 16,-5 1 0,5-5 0,-5 7 101,4 2 0,-4-4 0,-2 2 77,-3 2 1,5 3 0,-7 2-122,-2 0 1,4 0-1,-2 0 45,-2 0 1,0-7-350,2 0 1,-5 0-1276,5 7 982,4-9 1,-6-3 494,9-9 0,0-9 0,7-3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85 7896,'7'-14'-279,"0"0"1,-2 0 233,-12-7 0,2 9 0,-9 5 131,-2 5 1,4 2-1,-2 0 1,-2 2-4,-3 5 1,5-2 0,2 9-96,3 2 0,-5-4 0,7 2 10,2 2 0,5 1 0,5-1 0,4-4-1,3-3 0,-5 7 1,7-4-1,2 2-281,3 0 0,-5-2 0,0 4 238,2-2 0,1 0 0,-1 5 7,-2-5 1,-9 4 481,2-4-260,-5-4 1,-11-1 0,-5-9-110,-5 0 1,-2 0-1,0 0-234,0 0 1,0 0 0,0 0-572,0 0 421,9 0 310,3 0 0,9 0 0,0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43 8052,'-2'-19'-484,"-5"5"0,2 5 1,-9 9 581,-2 0 0,-1 2 0,1 5 0,4 7-104,3 5 1,-5-5 0,7 0 0,2 2-8,3 3 1,2 2-1,0 0-51,0 0 1,9 0 0,5 0-12,5 0 1,-5-7 0,0-2 0,2-1 66,3 1 0,-5-5 1,0 5-1,0-1 111,-2 1 0,-3-5 0,-7 5-23,5-3 0,-7 5-11,0-7 0,-2 7 0,-12-7 13,-2-2 1,-3-3 0,-2-2-316,0 0 1,0 0-433,0 0 665,0 0 0,9-9 0,3-3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8031,'-12'21'229,"3"0"-144,0 0 0,6 0 1,-4 0-1,5 0-65,2 0 0,0 0 1,0 0-1,0 0-290,0 0 0,0 0 0,0 0-34,0 0 1,0-7-1,2-2-494,5-3 798,-4-2 0,15-7 0,-6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85 8052,'0'-21'-165,"0"7"1,0 0 69,0-2 0,-2 6 13,-5 3 1,-5 5 50,-9 2 0,2 9 0,5 5 43,7 5 1,-2-5 0,2 0 0,2 2 30,3 3 0,2 9 0,0 2 0,0 1-8,0-1 1,0 0-1,0-2 1,0 5 40,0 0 0,0 6 1,0-4-1,2 5-54,5 2 1,-4 0-1,4 0 1,-5 0-92,-2 0 0,7 0 0,0 0 1,-2-2-31,-3-5 0,-2 2 0,0-7 1,0 1 29,0-1 1,0 5 0,0-7 0,0-2 57,0-3 1,0-9-1,-2-2 1,-3-1 106,-2 1 16,0-7 0,0 2 0,0-14-62,2-7 0,3-5 0,2-2 0,0 0 30,0 0 0,0 0 1,2 0-1,3 0 14,2 0 0,7-7 1,-5 0-1,1 2 18,-1 3 0,7 4 0,-4 3 1,2 4 162,0 3 1,0-5-185,7 7 1,0-7-324,0 7 0,0 0-725,0 7 1,0 0-116,0 0 1072,-9 0 0,-3 0 0,-9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8052,'-12'2'-854,"5"5"1,5 5 853,2 9 0,9-9 0,3-3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7101,'2'19'-191,"3"-3"905,2-2-627,0 0 1,0 0 0,0 0 0,-2 2 37,-3 3 1,-2 2-1,0 0 1,0 0-201,0 0 1,0 0-1,0 0 4,0 0 0,0-7 1,0 0-190,0 2-316,0-6 383,0 8 1,2-15 0,3 1-107,2-8 299,0 1 0,-7-15 0,0 6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7616,'14'0'144,"0"0"44,2 0 0,3 0 1,2 0-66,0 0 1,0 0-1,0 0 1,0 0 11,0 0 0,7 0 0,2 0 0,1 0-159,-1 0 0,0 0 1,-4 0-1,2 0-70,-2 0 1,4 0-1,-2 0 1,-2 0-44,-3 0 1,-9 0 0,0 0 28,2 0 1,-4 0-83,2 0 32,-9 0 1,-5 0 0,-12 2-260,0 5 0,-6-4 417,4 4 0,-5-5 0,-2-2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7861,'0'11'-495,"0"-1"0,0-10 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8019,'0'21'291,"7"0"1,2 0-196,3 0 0,-7 0 0,4 0 0,-2 0-67,0 0 1,7 0 0,-7 0 0,-2 0-92,-3 0 1,5 7 0,0 0 0,-2-2 12,-3-3 1,0-2 0,3 0 0,2 0-13,-2 0 1,-3 0 0,0 0-31,5 0 0,-4-7-136,4 0 175,4-9 1,-8 2 59,4-14 0,-5-5-47,-2-9 114,0 9-85,0-6 1,0 13 8,0-9 1,0 7 0,0-7 28,0-2 1,7 4 0,0-2-1,-2-2 30,-3-3 1,5 5 0,0 0 0,0-2 57,2-3 1,-4-2-1,7-2-34,-3-5 1,5-3 0,-5-4-17,3 7 1,-7 5-1,2 2-55,-5 0 1,0 7 0,3 0 57,2-2 1,0 4-551,-7-2 395,0 9 1,0-6-292,0 4 0,2 4 94,5-4 0,-4 7-20,4 7 0,-5-2 1,-2 9 302,0 2 0,0 3 0,0 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4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 7779,'-21'21'-100,"9"0"0,-4 0 0,9 0 0,0 0 0,0 0 100,0 0 0,-7 0 1,7 0-1,0 0 26,-2 0 1,4 7 0,-7 0 0,3-2-61,4-3 0,-4-2 0,0 0-69,-3 0 0,5 0 39,-7 0 0,9-7 15,-2 0-249,5-9-38,2 4 307,0-9-27,9 0 3,-6 0 0,6-2 1,-7-3-1,3-4 53,2-3 0,9-11 0,-4-10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7292,'0'14'381,"0"0"-197,0 2 0,2 3 0,3 2-72,2 0 0,0 0 1,-7 0-1,2 0-32,5 0 1,-4 0-1,4 0 1,-3 0-60,3 0 0,-4 0 0,6 0 0,-2 0-22,0 0 0,2 0 0,-4 0 0,2 0-101,-2 0 0,4 0 1,0 0-75,3 0 1,-7-7-1,4 0-95,0 2 31,-6-6-391,6-1 341,-9-9 1,0-2 0,-2-3 289,-5-2 0,4-9 0,-6 4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7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 1 7961,'-21'0'606,"9"2"-280,5 5 1,7-4-1,7 4-172,7-5 1,-2-2 0,2 0-1,2 0-394,3 0 0,2 0 1,0 0-703,0 0 0,0 0 942,0 0 0,9 0 0,3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85 8104,'0'12'-22,"0"-3"0,2-9 1,3 2 207,2 5 1,2-4 0,-2 4-51,7-5 0,-2-2 0,2 0-63,2 0 0,-4 0 1,2 0-108,2 0 1,-4-2-44,2-5 0,-7 2 52,7-9 1,-9 7 66,2-7 0,-7 2 35,-7-2 1,2-4-42,-9 4 0,7 4-79,-7 3 0,7 5-33,-7 2 0,0 0 0,-7 2 51,0 5 1,7-2-1,0 9 58,-2 2 1,4 1 0,0-1 91,3-2 1,-5 0 0,7 7 60,2 0 1,3 0-1,2 0 19,0 0 0,0-7 0,0 0-38,0 2 0,2 3-147,5 2 0,-2-9 0,7-3 0,-1-2-195,1 0 1,-5 0 0,7-7-447,2 0 1,3 0-1,2 0 1,0 0-791,0 0 1411,0 0 0,0-9 0,0-3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7933,'0'21'2,"0"0"1,0 0 74,0 0 1,0 0 0,0 0-1,0 0 0,0 0 1,0 0-107,0 0 0,2-7 1,3 0 24,2 2 0,0-4-77,-7 2 113,0-9 1,2 4 46,5-9 1,-4-2-74,4-5 0,-5 2 1,-2-9-7,0-2 1,2-1 0,3 1 0,2 2-2,-2-2 1,4 4 0,-2-2 0,0 0 7,2 2 1,-4-4-1,7 7 32,-3-3 1,7 7-10,-2-2 0,-2 5 127,2 2 0,-7 0 88,7 0 1,-7 9-133,7 5 1,-9-2-1,4 0 39,0-3 0,-4 7-108,9-2 1,-9 5-1,2 2-40,-5 0 0,-2-7 1,0 0-173,0 2 1,0 3-342,0 2 0,0-7-634,0 0 1143,9-9 0,3 4 0,9-9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43 6837,'0'-12'371,"0"1"176,0 4-454,0 4 0,-2-6 0,-3 11 40,-2 5 1,-7-2 0,5 7-87,-3-3 0,7 7 0,-4-4 1,2 2 31,0 0 0,-2-2 1,4 4-1,-2-2-11,2 2 0,3-4 0,2 2-37,0 2 0,0 3 1,2 0 29,5-5 0,-2-3 1,9-6-128,2 2 0,3 0 0,2-7 33,0 0 0,0-7 0,0-2 0,0-1 40,0 1 0,-7-7 1,0 2-1,0-5 34,-2-2 1,4 0 0,-9 0 95,-2 0 0,-3 7 0,-2 0-103,0-2 0,0 4-243,0-2 1,-2 9 0,-5-2-222,-7 5 1,2 2 0,-2 0-268,-2 0 1,-3 0 696,-2 0 0,0 0 0,9 0 0,3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8041,'14'-2'-1137,"0"-3"936,2-2 1,-4 0 0,2 7-1,0 2 350,-2 5 40,6-4 1,-13 13 0,7-7 0,-3 3 0,-2 2 1010,2-2 1,-6 6-1089,4-4 1,-3 3-1,1-1 1,2-2-136,-2 2 1,-3-4 0,-2 2 0,2 0-452,5-2 1,-4 6-213,4-4 1,-3-4-766,3-3 1451,-4-5 0,15-11 0,-6-3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7976,'0'21'-8,"0"0"0,0 0 0,0 0 103,0 0 0,0 0 1,2 0-111,5 0 0,-4 0 1,6 0 41,0 0 0,-6-7-89,4 0 0,-3-2 30,3 2 60,-4-5-17,6-9 1,-9-2 0,2-3-27,5-2 0,-4-9 1,4 2 28,-5-5 0,5-2 0,0 0 6,-2 0 0,4 0 0,0 2-23,3 5 1,-5-2-1,5 7 17,-3-3 0,0 7 2,-2-2 1,-2 5 47,9 2 1,-7 9-45,7 5 1,-9 5-8,2 2 0,-5 0 0,-2 0-5,0 0 0,0 0-200,0 0 103,0 0 89,0-9 0,0-3 1,0-11 0,0-5 1,0-7 0,0-5 0,0-2 0,2 0 9,5 0 1,-2 7 0,7 0 101,-3-2 1,7-3-21,-2-2 0,-2 9-17,2 5 0,-7 5 26,7 2 0,-2 2 1,2 5-26,-7 7 1,-3 3 0,1-1 0,2-2 29,-2 2 1,-3 3-1,-2 2-65,0 0 1,0 0 0,0 0 24,0 0 0,0-7 0,2 0-296,5 2 1,-4-4-658,4 2 1,-3-9 84,3 2 0,3-7 801,4-7 0,4-5 0,-6-9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64 8024,'-12'0'-258,"1"9"370,4 5 1,4 5-50,-4 2 1,5-7-1,2 0 1,0 2 103,0 3 1,0-5-115,0 0 1,2-2 0,3 4 11,2-2 0,2-9 0,-2 2-34,7-5 0,-2-2 1,2 0-19,2 0 0,1-2 1,-1-5 112,-2-7 1,-7 2 0,5-2 23,-3-2 1,5-3-1,-7-2-27,-2 0 1,-3 0 0,-2 0-120,0 0 1,0 0-28,0 0 0,-7 7 0,-2 2-219,-3 3 0,-2 2 0,-5 9-565,5 5 0,-4-2 131,4 9 1,-3-7 455,3 7 1,3-2 0,6 4 219,-2-2 0,0-7 0,7 7 0,9 0 0,3 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9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7114,'0'-21'594,"0"9"-64,0-6-126,0 15 51,0-6-297,0 9 0,0 9 0,0 5-43,0 5 1,0 2 0,2 0-1,3 0-81,2 0 0,0 2 0,-5 3 0,3 2-45,2-2 1,0-3 0,-7-2 0,2 0-64,5 0 0,-4 0 1,6 0-130,0 0 0,-6 0 0,4 0 1,-5 0-895,-2 0 121,0-10 116,0-1 860,0-10 0,0 0 0,0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1 253 7444,'0'12'389,"0"-3"1,0-11-1,0-5-258,0-7 1,0 2 0,0-2-7,0-2 0,0-3 0,2-2-38,5 0 1,-2 0 0,7 0-169,-3 0 0,0 7 0,-4 0 141,2-2 0,9 4-63,-2-2 1,-2 9-1,2-2-54,2 5 1,-4 4-29,2 5 1,-7-2-1,5 9 35,-3 2 1,-2-4-1,-7 2 35,0 2 0,2 3 0,3 2 74,2 0 0,0-7 1,-7 0-26,0 2 1,7-4-227,0 2 1,2-2-257,-2 2 1,-2-5-86,9-9 1,-7 0-317,7 0 849,0 0 0,-2-9 0,-3-3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7876,'-9'12'-183,"6"-3"0,-6-7 413,9 5 0,0-2 1,0 9-14,0 2 0,0 3 1,0 2-3,0 0 0,7 0 0,0 0-24,-2 0 0,-3 0 34,-2 0-72,0 0 0,7 0-154,0 0 1,0 2 0,-7 3 0,2 2-3,5-2 0,-4-3 0,6 0 0,-2 3-107,0 2 0,2-2 0,-4-10 0,2-2-459,-2 2 0,4 3-8,-2 2 1,7-7 5,-7 0 1,2-9 570,-2 2 0,-4-5 0,-3-2 0,-12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7515,'2'12'670,"5"-5"358,7-5-820,-4-2 0,8 0 284,-6 0-390,9 0 1,0 0 0,0 0-1,0 0-347,0 0 1,0 0-1,0 0 1,0 0-396,0 0 0,0 0 640,0 0 0,0-9 0,0-3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0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22 7927,'-11'-9'450,"1"6"-207,10-6 1,3 9 365,4 0-430,-5 0 1,10 7-1,-8 2 1,3 3-25,-2 4 0,-3 10 0,-2 2 0,0 0-82,0 2 1,0-6 0,0 6 0,-2-2-121,-5 0 0,5 7 0,-5-7 0,4-2-79,3-3 1,-2-2 0,-3 0-420,-2 0-575,0 0 386,7-9 0,0-5 265,0-14 0,0 2 1,0-9 468,0-2 0,-9-3 0,-3-2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19 127 6498,'-11'0'1251,"4"0"-1068,14 0 1,4 0-1,8-2 1,-3-3-18,-2-2 0,0 0 0,7 5 0,0-3 3,0-2 0,7 0 0,0 5 0,0-3-17,3-2 1,-6 0 0,8 7 0,0-2-152,-1-5 1,-4 4-1,5-4 1,-3 5 28,-4 2 0,4-2 0,-2-3 0,-2-2-221,-3 2 0,-2 3 0,-2 0 0,-3-3-33,-2-2 0,-7 0-234,7 7 1,-9 2-194,2 5 0,-7-2-467,-7 9 1118,-5-9 0,-9 13 0,0-6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7788,'3'12'-154,"4"-5"1,-3 4 454,10 3 0,-9-2 1,4 0-1,-2-1-94,0 1 1,0 2-1,-4 7 1,1 0 282,3 0-600,0 0 290,3 9-143,-8-6 0,7 6 0,-6-7 0,1 3 1,3 2-150,-2-2 0,0-3 0,-1-2 0,3 0-12,-2 0 0,-3-7 0,-2 0-17,0 2 0,0-4-68,0 2 70,0-9-23,0 4 80,0-9 75,0 0 19,0-9 0,0 4 54,0-9 1,7 0-29,0-7 0,0 0 1,-4 0-1,1 0-20,3 0 0,0 0 0,-4-2-5,4-5 0,-5-3 0,7-4 0,-2 7 60,0 5 1,3 2 0,-6 0 25,3 0 0,7 0 1,-4 0-75,1 0 0,-6 0 0,4 2-2,1 5 0,-8 3-494,5 4-618,-5 4 387,-2-6 0,0 11 702,0 5 0,0 5 0,0 9 0,0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 8062,'-14'7'15,"0"0"1,3 9-1,-6-4 183,3 0 0,10 6 0,-6-4-149,1 5 1,0 4 0,-5 3 0,4 2-60,1-2 0,4-1 0,-6 1 1,-1 2 27,0-2 1,1 4 0,-6 0 0,6 1-68,1-1 0,-4-2 1,5-7-1,0 0-30,-1 0 1,-4 0 0,7 0-128,3 0 1,1-7-389,3 0 427,0-9 0,10-5 0,4-14-22,4-5 0,-4-2 0,0 0 1,3 0 188,1 0 0,3-9 0,0-3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7118,'0'-21'287,"0"9"1,0 12 0,0 14-219,0 5 1,0 2-1,0 0 1,0 0-20,0 0 0,0 0 1,0 2-1,0 3 9,0 2 0,7 0 0,0-7 0,-2 0 9,-3 0 1,-2 7-1,3 0 1,1-2-80,3-3 1,3-2 0,-6 0-1,3 0-41,-2 0 0,4 0 0,1-2-204,1-5 0,-4 2-805,7-9 612,0 0 0,-2-16 449,-5-5 0,-5-14 0,-2-5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7599,'0'14'200,"0"0"1,10-9 0,4 2 0,4-3-21,3 3 1,0-4 0,0 4 0,3-5-383,4-2 1,-5 0 0,7 0 0,-2 0 201,0 0 0,10 0 0,-6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105 103 7973,'0'12'1111,"3"-3"-897,4-9 0,4 0-174,10 0 1,0 0-81,0 0 1,-2-2 105,-5-5 1,2 2-3,-9-9 0,0 7 0,-7-7-39,0-2 1,-2 4-1,-5 0-122,-7 3 0,2 2 0,-2 5 67,-2-5 1,-3 4 0,-2-4 0,0 7 36,0 7 0,3-2 0,1 9 0,6 2 41,1 3 1,-4 2 0,5 0 0,0 0-4,-1 0 1,3 0 0,7 0 0,0 0 27,0 0 1,0-7 0,0 0 0,3 2-61,4 3 1,-3-5 0,8 0 0,0 0-142,-1-2 0,3 4 0,7-7-212,0 3 1,0-7-1,0 2 1,0-5-356,0-2 0,0 0 695,0 0 0,0-19 0,0-4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8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7988,'11'-9'-444,"-1"6"571,-10-6 1,0 7 77,0-5-59,9 4 0,-7-4-66,5 14 0,-4 5 1,-3 9-101,0 0 1,0-7-1,0 0 1,0 2-79,0 3 1,0 2-1,0 0 1,-3 2 44,-4 5 0,5-4 1,-7 4-162,-1-5 0,8-2 194,-5 0 78,5 0 0,4-9 49,5-5 0,5-5 0,9-2 62,0 0 1,-7 0-1,0 0-51,2 0 0,3 0-111,2 0 0,0-2-134,0-5-196,0 4 88,-10-6-137,-1 9 1,-10 2-536,0 5 907,0-4 0,-10 6 0,-1-9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9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7924,'0'11'182,"2"1"142,5-5 1,-2-2-101,9 9 1,-7-7-164,7 7 0,-2 0 0,4 4-115,-2-4 1,-7 3 0,5-8-86,-3 3 0,-2-5 0,-5 4 30,5-1-98,-4 6 211,6-14 38,-9 8 0,0-13-48,0-4 1,0 3 0,0-10-5,0-3 0,0-1-13,0-3 1,0 0 0,0 0 2,0 0 1,0 7 42,0 0 0,-7 7 43,0-7 50,0 9 1,5-11-43,-5 9 1,4-3 72,-4 3-131,5 5 1,0-7-41,-5 9 1,2 0 12,-9 0 0,9 2 0,-4 3-202,0 2 1,6 2-367,-4-2 1,3-2 16,-3 9 0,4-7 562,-4 7 0,5-10 0,11 6 0,3-10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21 199 8068,'-11'0'455,"1"9"-299,10-6 0,0 4 1,3-12-15,4-2 0,-3-9-128,10 2 1,-2-5 0,4-2 7,-2 0 0,-7 0 0,5 0 95,-3 0 0,8 7-88,-3 0-117,-5 9 0,7-6 64,-9 4 0,7 7 8,-7 0 0,7 2 0,-7 12 33,-2 2 241,-3-6-233,-2 8-6,10-6 0,-8 9 0,5 0 162,-5 0 0,-2 0-306,0 0 1,3 0-1,1 0-241,3 0 0,3-9 1,-6-3-487,3 0 0,3-6 852,-3 4 0,4 4 0,10 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189 85 7381,'-14'0'453,"0"0"1,0 0-292,-7 0 0,7 0 0,3 2 1,-1 3-95,0 2 1,5 7-1,-4-5 1,1 3 70,6 4 0,-6-4 0,3 2 0,0 2-280,-2 3 0,7-5 0,-5 0 279,4 2-30,3 3 0,10 0 0,4-5-34,4-7 1,3-5 0,0-2 0,0 0-20,0 0 1,0-7 0,0-2 0,0-3-86,0-4 0,0 4 0,-2-2 0,-3-2-10,-2-3 1,-7 5-1,5 0 1,-3-2-251,-4-3 0,4-2 0,-2 0 15,-2 0 1,-10 0-1,-4 2 1,-3 5-134,-4 7 1,-3-2 0,-2 2 0,0 2 354,0 3 1,-7 2 0,3 2 0,4 3-2,4 2 0,6 2 0,-6-4 23,3 2 0,10 2 0,-1-4 72,10 2 0,-1 0 0,10-7 0,0 2 182,-2 5 1,7-4 0,-5 6 136,4 0 0,3-4-98,0 9 0,-2 0 0,-3 7-108,-2 0 0,-7 0 0,5 0-134,-3 0 0,1-7 0,-6 0 0,3 2-287,-2 3 0,4-5 0,1 0-192,1 2 1,-4-6 0,5-1 458,-3 0 0,8-6 0,-6 6 0,10-9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8323,'0'21'-8,"0"0"-34,0 0 0,0 0 1,0 0-1,0 0 146,0 0 0,0-5 0,3 1 0,1 1 0,3-1 1,3-1 0,-6 5-48,3 0 1,3-2 0,-6-3-33,3-2-1,10 0 0,-13 5 66,10-5 1,-7-5 0,5-11-26,-3-5 1,-2 2-1,-7-9 1,3 0 34,4 2 0,-5-6 0,7 4 1,-2-5-1,0-2 4,-2 0 0,4 0 0,1 0-33,1 0 1,-4 0 0,5 0 0,0 0-86,-1 0 1,-6 0 0,4 2 0,-2 3-125,0 2 0,3 7-562,-3-7-667,-5 9 835,7-4 1,-9 18-860,0 5 1391,0 5 0,-9-7 0,-3-3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85 7972,'0'14'182,"0"0"0,-2 0 0,-3 7-178,-2 0 0,0 0 0,7 0 129,0 0 1,0 0 26,0 0 1,0-7-1,3-2-30,4-3 0,4-2 0,10-7 1,0 0 0,0-2 0,0-5 0,0-5-4,0 0 0,0-6 0,0 4 0,0-5-91,0-2 1,-7 7 0,-2 0-1,-3-2-132,-4-3 1,0-2 0,-1 0-46,3 0 0,-2 2 1,-10 3-1,-4 4-173,-3 3 0,-2-5 0,-7 7-284,0 2 0,0 3 0,0 2 0,0 0 598,0 0 0,7 0 0,3 2 0,1 5 0,-6-4 0,4 6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7337,'21'9'-37,"-2"3"0,-3 7 420,-2-5 1,-7 2 0,5-7-99,-3 3 0,5 2 1,-7 7-1,0 0-118,3 0 1,-6 0 0,8 0-201,-3 0 0,1-7 0,-6 0-377,3 2 1,3-4-565,-3 2 1,-3-9 973,10 2 0,0-5 0,7-2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 7072,'-2'-12'338,"-5"5"1,5 7 0,-5 7-128,4 7 0,3 7 0,0 5 0,0 2-24,0-2 0,0 4 1,0 0-1,0 3-17,0 4 0,3-4 1,1 2-1,3 2-8,-2 3-48,7 2 1,-10 0 0,7-2-100,1-5 1,-6 2 0,8-7-141,-3 3 0,0-7 0,-4 4 1,2-2-197,-2 0 0,4 0-1016,-2-7 1337,0 0 0,-7-9 0,0-3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4:33.411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21 1,'12'65,"-5"5,-5-19,-2 5,0-4,0 11,0 11,0 10,0 0,0 7,0-4,0-3,7 0,0 0,0 0,-7 0,2 7,5 0,-4 0,4-7,-5 0,-2 0,0-3,0-4,0-4,0-10,0 7,0 0,-7 9,0-2,-9 2,2-2,2 5,-2-5,9-5,-2-2,5-5,2-2,0-7,0 0,0-14,0 7,0-28,0 35,0-39,0-1,0-37,0-9,0-22,0 10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4:34.745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0 1314,'24'-45,"17"-13,-13 9,7 5,-7-5,5 0,9-14,-7-7,0 0,0-3,7 3,-7 5,0-5,0 5,7 2,-7 0,0 0,-7 14,7 0,-16 21,2-14,-14 28,11-24,-15 27,6-10,0 0,3 9,0 49,4 3,-9 37,0-30,-7-5,0-14,0 21,7-7,0 14,2-14,-2 7,0 2,14 19,-11-19,11 5,-5-4,5 11,0 0,0 2,0 5,0-19,0 5,-9-23,6 25,-6-23,9 7,-9-21,6-11,-6-10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20678,'-20'0'179,"3"0"1,13 0-160,-8 0-16,8 0 0,-8 0 35,24 0-38,-8 0 76,12 0 72,-16 0-45,-16 0 81,12 0-181,-29 0-15,29 0 6,-13 0-52,17 0 72,17 0-13,-13 0 1,29 0-5,-29 0-1,12 0 357,-16 0-279,-16 0-28,12 0-166,-13 0 611,17 0-423,-16 0-28,12 0-32,-13 0 0,13 0-22,-8 0 41,9 0 55,-15 0 62,18 0-107,18 0 1,-11 0-3,17 0 1,-11 0-9,11 0 0,-12 0 3,13 0-11,-16 0-20,7 0 15,1 0-4,-13 0 0,17 0-15,-9 0 19,-8 0 1,17 0 14,-9 0-18,7 0 2,2 0 3,13 0 0,-27 0-2,17 0 1,1 0-22,12 0 15,0 0-2,-16 0 1,0 0 9,-9 0-8,-8 0-45,29 0 41,-29 0-2,29 0 1,-26 0 0,18 0 13,5 0 0,-11 0 0,6 0 8,5 0 67,-15 0-82,19 0 5,-31 0 3,31 0 1,-15 0-21,18 0 17,0 0-10,0 0 1,-13 0 5,1 0 0,0 0 0,11 0 2,1 0 1,-12 0-1,0 0-43,4 0 30,3 0 1,-7 0 0,-1 0 0,6 0-3,2 0 1,5 0-7,0 0 8,0 0 0,0 0 0,-1 0 0,1 0-3,0 0 1,0 0 0,0 0 0,0 0 1,0 0 0,0 0 0,0 0 15,0 0 0,0 0 0,-1 0 8,1 0 1,0 0-1,0 0-20,0 0 1,0 0-1,0 0-3,0 0 0,-13 0 1,1 0-1,5 0 1,2 0 0,4 0 1,1 0-5,0 0 1,-12 0-1,-1 0 2,6 0 1,2 0-1,5 0 8,0 0 0,0 0 0,0 0 0,0 0 1,-1 0-3,1 0-1,0 0-5,0 0 4,-16 0 1,13 0-9,-15 0 8,2 0 1,12 0-5,-13 0 0,17 0 0,0 0 1,0 0 0,-1 0 0,1 0 0,0 0 1,-12 0 0,0 0 0,4 0 0,3 0 4,5 0 0,0 0 0,0 0-1,0 0 1,-13 0-3,1 0 2,-1 0 78,-2 0-76,11 0-1,-30 0 3,13 0-5,2 0 9,-15 0-13,31 0 9,-31 0 2,31 0-2,-31 0-2,31 0 1,-27 0 5,17 0-3,-15 0 1,24 0 4,-8 0 0,-6 0 2,6 0 0,0 0 4,12 0 0,-13 0-16,1 0 1,-1 0 1,13 0 0,-12 0 0,-1 0 0,-11 0 13,11 0 0,1 0-16,12 0 1,-13 0-4,1 0 1,-13 0-4,13 0 0,-13 0 9,13 0 1,-13 0 4,13 0 1,-13 0 16,13 0 0,-13 0-15,13 0 0,-13 0-16,13 0 1,-13 0 0,12 0 0,-11 0 0,13 0 1,-14 0 9,13 0 0,-13 0 8,13 0 0,-13 0-6,13 0-9,-16 0-1,24 0 0,-26 0-2,18 0 1,-13 0 0,13 0 1,-13 0 4,13 0 7,-17 0-9,26 0-1,-15 0 0,6 0-1,-1 0 4,1 0 23,12 0-12,0 0 1,0 0 16,-1 0 1,-11 0-4,0 0-29,-1 0 0,13 0-5,0 0 0,-12 0 2,-1 0 0,1 0 2,12 0 0,0 0 1,0 0 1,-13 0 0,1 0 0,5 0 0,-11 0 0,6 0 0,5 0 0,-11 0 0,6 0 0,4 0 0,-9 0 0,4 0 0,6 0 0,-10 0 0,4 0 0,6 0 0,-11 0 0,6 0 0,5 0 0,2 0 0,4 0 0,1 0 0,-12 0 0,0 0 0,4 0 0,-9 0 0,4 0 0,6 0 0,2 0 0,5 0 0,0 0 0,0 0 0,-13 0 0,1 0 0,5 0 0,1 0 0,6 0 0,0 0 0,0 0 0,0 0 0,0 0 0,-12 0 0,-1 0 0,6 0 0,2 0-2,5 0 1,-1 0 0,1 0 0,0 0-8,0 0 0,-12 0 0,-1 0 7,6 0 0,2 0 1,5 0 1,0 0 0,-13 0 0,1 0 1,5 0-5,1 0 0,-6 0 0,0 0-13,5 0 1,1 0-13,6 0 0,0 0 0,0 0 20,0 0 0,-13 0 1,1 0-2,3 0 0,-7 0 1,4 0 22,3 0 0,5 0-5,4 0 1,0 0-6,0 0 0,0 0 1,0 0-4,0 0 1,-13 0-1,1 0 0,0 0 2,12 0 0,-1 0-2,1 0 1,0 0 10,0 0 0,-12 0 0,-1 0 7,5 0 0,-8 0-12,3 0 1,-11 0 3,11 0 0,1 0-10,12 0 0,-13 0 0,1 0-3,3 0 0,-7 0 2,4 0 1,-1 0 0,13 0 0,0 0 0,-12 0 0,-1 0 0,-11 0-1,11 0 1,-11 0-1,11 0 1,-12 0 0,13 0 0,-13 0 0,13 0 0,-16 0 0,10 0 0,-7 0 7,-6 0 1,13 0 65,-7 0-32,-6 0 0,13 0 15,-7 0-38,-6 0-31,9 0 18,1 0-20,-11 0 0,15 0 47,-8 0 123,-7 0 32,11 0-182,-16 0-205,16 0 17,-11 0-1212,11 0 854,-16 0 1,-16 0 0,-5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21857,'25'0'287,"-1"0"0,1 0-286,12 0 1,0 0 17,0 0 1,-1 0 16,1 0 1,-12 0-154,0 0 138,-17 0-13,8 0 52,-16 0 1,16 0 77,9 0-57,-8 0-47,15 0 0,-11 0-54,16 0 0,-13 0 19,1 0 0,0 0 2,12 0 1,-1 0-9,1 0 0,-12 0 26,0 0 0,-1 0-5,13 0 0,-12 0 1,-1 0-6,4 0 0,-6 0-11,2 0 1,1 0 3,12 0 0,0 0-5,-1 0 0,-11 0 0,0 0 2,3 0 1,-7 0-1,4 0 3,3 0 0,5 0-5,4 0 0,0 0 2,0 0 0,0 0-3,0 0 0,0 0 0,-1 0-3,1 0 0,-12 0 0,0 0-2,3 0 1,5 0-11,4 0 1,0 0 0,0 0 6,0 0 1,-13 0 0,1 0 1,3 0 2,-10 0 24,13 0-19,-10 0 1,4 0-1,0 0 3,3 0 1,-7 0-4,3 0 1,1 0 5,12 0 0,-12 0-2,-1 0-1,1 0 0,12 0 0,0 0 0,-13 0 6,1 0 5,-1 0 1,13 0-9,0 0 0,-12 0 9,-1 0 1,-11 0 3,11 0 0,1 0-11,12 0 1,-13 0 10,1 0 0,-13 0-10,13 0 0,0 0-11,11 0 1,-11 0 6,0 0 1,-13 0 0,13 0-10,3 0 0,-7 0 1,3 0 0,-11 0-8,11 0 1,1 0 11,12 0 0,-13 0-1,1 0 1,-13 0 0,13 0 1,-13 0 2,13 0 0,-13 0 0,13 0 0,-13 0-1,13 0 1,-13 0 0,13 0 1,-13 0 3,13 0 1,-13 0-8,12 0 1,-11 0-2,11 0 1,-11 0-3,11 0 1,-11 0-3,11 0 5,1 0 1,12 0-4,0 0-33,-16 0-24,10 0 45,-10 0 1,4 0-3,0 0 0,-13 0 17,13 0 0,-13 0 4,12 0 12,-15 0-13,23 0 1,-23 0-2,15 0 1,-11 0 0,11 0 0,-15 0-1,7 0 0,0 0 0,8 0 0,-3 0 0,4 0 0,-13 0 0,13 0 0,-13 0-4,13 0 0,-13 0-6,13 0 0,-13 0-3,13 0 0,-13 0 5,12 0 1,-11 0 3,11 0 0,-11 0 7,11 0 0,-11 0-3,11 0 0,1 0-5,12 0 1,-13 0-44,1 0 1,-13 0 9,13 0 1,-13 0-1,13 0 34,3 0 0,-5 0 10,1 0 20,-15 0-20,23 0 10,-11 0 1,3 0-17,1 0 0,-16 0 3,22 0-3,-25 0 1,13 0 0,-7 0 0,-3 0 4,16 0 1,-13 0 35,13 0 2,-17 0-39,24 0 1,-23 0-9,16 0 1,-13 0 4,12 0 0,-11 0-6,11 0 0,-11 0 3,11 0 0,-11 0-1,11 0 0,-12 0-2,13 0 5,-16 0 0,22 0 0,-22 0 0,16 0 0,-13 0 3,13 0 1,-13 0 2,13 0 13,-17 0-9,24 0 0,-23 0-2,16 0 0,-13 0-8,12 0 8,-15 0-3,23 0-21,-11 0 15,0 0 1,-2 0 16,-6 0 0,-5 0-14,17 0 50,-16 0-47,7 0-2,-16 0 4,15 0 2,-9 0 1,13 0-5,-7 0 1,-3 0-24,16 0 0,-13 0 12,13 0 0,-13 0 4,13 0 1,-1 0 1,13 0 0,-12 0 0,-1 0 0,-11 0 0,11 0 0,-11 0 0,11 0 0,4 0 0,-7 0 0,4 0 0,-13 0 0,13 0-2,3 0 0,-7 0 0,4 0 1,-13 0 0,13 0 0,3 0 0,-7 0 0,3 0 0,-11 0-1,11 0 0,1 0 0,12 0 0,-13 0-63,1 0 1,0 0 38,12 0 1,0 0-6,-1 0 1,1 0 30,0 0 0,0 0-3,0 0 1,0 0 4,0 0 0,0 0 0,0 0 0,-13 0 1,1 0-2,3 0 0,-7 0-7,4 0 0,-1 0-1,13 0 1,0 0-66,0 0 0,0 0 4,0 0 1,0 0 65,0 0 0,-13 0 0,1 0 2,3 0 1,-7 0 0,4 0 6,3 0 0,-7 0-4,4 0 0,-1 0 7,13 0 0,0 0-10,0 0 1,-12 0-1,-1 0 0,4 0 0,-7 0 0,4 0 0,3 0 0,-7 0 0,4 0 0,-1 0 0,13 0 0,-12 0 0,0 0 0,3 0 0,-7 0 0,3 0 0,1 0-3,12 0 1,0 0-1,0 0 0,-13 0 3,1 0 0,-1 0-1,13 0 1,0 0-2,0 0 1,-12 0-1,-1 0 0,1 0 3,12 0 0,-12 0 10,-1 0 1,-12 0 8,13 0 1,0 0 6,12 0 0,-13 0-12,1 0 0,-13 0-13,13 0 1,-13 0-11,13 0-7,-1 0 0,13 0 14,0 0-39,-18 0 38,15 0 1,-25 0 16,15 0 27,-17 0 40,27 0-48,-31 0-53,31 0 26,-31 0 2,15 0 3,-18 0 8,15 0-39,-11 0 1,17 0 27,-9 0 9,-8 0 1,17 0 0,-9 0 39,-8 0 65,13 0-602,-17 0 1,-17 0 0,-3 0-1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0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1 7670,'-19'2'296,"5"5"1,-2 5-1,7 6-297,-3-4 0,7 5 0,-2-5 5,5 5 0,-5 2 0,0 0-21,2 0 0,3-7 0,4-3 15,5-1 0,-2 4 1,9-7 25,2-3 0,3-1-11,2-3 0,0-3 0,0-4-19,0-7 0,-7 3 1,-2-3 12,-3-3 1,5-1 0,-7-3-6,-2 0 0,-3 0 0,-4 2-27,-5 5 0,2-5-135,-9 5 1,0 5-1,-7 2 2,0 5 0,7 2 0,0 0 1,0 2 4,2 5 0,-4-2 1,7 6-1,-1 1-9,1 0 0,-5-5 0,5 4 162,-3-1 0,7 6 0,-4-4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18579,'0'-21'185,"0"2"20,0 6 0,0 5 16,0-17 0,0 12 0,0-11-195,0 15-12,0-23 8,0 27-108,0-27 46,0 11-63,0 0 85,0-11 0,0 23 7,0-16 8,0 16 52,0-6-22,0 15-5,0-16 1,0 7-23,0-16 1,0 13 7,0-13-65,0 16 43,0-7 1,0 13-38,0-10 35,0 8 41,0-11-24,0 16-2,0-16 43,0 11-35,0-11-79,0 16 72,0 16 32,0-11-3,0 11 93,0-16-122,0-16 59,0 11-5,0-11 0,0 20-28,0 8 1,0-3-10,0 15 1,0-11-24,0 12 1,0-13 15,0 13 0,0-13-3,0 13 22,0-16 1,0 10 322,0-7-261,0-6-60,0 26 0,0-24-9,0 17-12,0-16-14,0 7 0,0-13-1,0 10-26,0-8 43,0 11-36,0-16 22,0 16 30,0-11 8,0 27 1,0-23-22,0 15-19,0-15 13,0 7 0,0-16 13,0 16 0,0-7 1,0 16 2,0-16-17,0 6-4,0-15 12,0 16-42,0-10 31,0 25-3,0-25 1,0 13 0,0-6 5,0 11 0,0 10 32,0 3-34,0-16 9,0-5-11,0 0-1,0-11 0,0 27 4,0-7 0,0-8 35,0-1-35,0 0 14,0-10-3,0 25-9,0-9-2,0-1 1,0 11 6,0-27-1,0 27-41,0-27 27,0 27 1,0-11 0,0 16 0,0 0-3,0 0 1,0-12-1,0 0 10,0 3 0,0 6 1,0 3 22,0 0 1,0-12-12,0-1 0,0 1-6,0 12 1,0 0 1,0 0 1,0 0-8,0 0 1,0-12 0,0 0-18,0 3 1,0 6 0,0 3 4,0 0 0,0-12 0,0-1 8,0 5 0,0-8 0,0 4 14,0 3 0,0-7 0,0 4-3,0 3 0,0-7 1,0 4 5,0 3 0,0 6-16,0 3 1,0 0-1,0 0-4,0 0 1,0-12-1,0 0 5,0 3 0,0 6 1,0 3-5,0 0 1,0-12 0,0-1-1,0 5 1,0 4 0,0 4-7,0 0 0,0 0 0,0 1 0,0-1-3,0 0 1,0 0 1,0 0 0,0-12-7,0-1 0,0 1-9,0 12 1,0 0-11,0 0 0,0 1-4,0-1 0,0 0 12,0 2 0,0-2 3,0 0 1,0-12-1,0-1 20,0 5 1,0-8-1,0 4 8,0 3 1,0-7-8,0 4 1,0-13-3,0 13 0,0 0-24,0 12 1,0-13 0,0 1-5,0 3 0,0-6 0,0 2 7,0 5 0,0-8 0,0 4 47,0 3 0,0-7-33,0 4 1,0-1 18,0 14 1,0-14-1,0 1-7,0 3 1,0-6-5,0 2 0,0 1 0,0 12 0,0-12 0,0 0-6,0 3 0,0-7 1,0 4-25,0-1 1,0 1 0,0 0 9,0 3 0,0-7 23,0 4 0,0-12-5,0 11 0,0-11-3,0 11 0,0 1 21,0 12 0,0-12 0,0 0 0,0 3 0,0-7 0,0 4-2,0 3 1,0 6-17,0 3 1,0 0 4,0 0 0,0 0-10,0 0 0,0-12-2,0 0 1,0-1 4,0 14 1,0-14 1,0 1 0,0 0 3,0 12 1,0-12 0,0-1-2,0-17 0,0 27 0,0-9-10,0 8 0,0-8-1,0 0 10,0-18 2,0 26-3,0-29 1,0 17-1,0-9 14,0 13 6,0 9 1,0 3-19,0 0 4,0-18 0,0 3-4,0-10 3,0 9 60,0-1-61,0 13 13,0-29 1,0 17 19,0-9-28,0 9-4,0-1 0,0 1-17,0-9 23,0-8 1,0 17-29,0-8 32,0-10-1,0 31-18,0-31 0,0 18-9,0-8 18,0-10 1,0 19 2,0-10-6,0-9 10,0 15-6,0-2 0,0-7 3,0 16 1,0-13-5,0 13 0,0-13-4,0 13 1,0-13-2,0 13 0,0-13 0,0 13 1,0-13 0,0 13 1,0-13-3,0 13 0,0-12-17,0 11 17,0-17 1,0 15 2,0-10 1,0-3-1,0 15 1,0-11 0,0 12 1,0-18-2,0 26 4,0-29 0,0 29 1,0-24 23,0 16-26,0-18 0,0 14 7,0-8 39,0-10-26,0 15 1,0-15 74,0 10-47,0-10-29,0 15 75,0-18-67,0-18-28,0 15-8,0-13-92,0 16 107,0 16-13,0-13 0,0 18-68,0-8-57,0-10-182,0 15-567,0-18 341,0-18 538,0 15 0,0-31 0,0 15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1 631 20570,'0'21'-2028,"0"-5"2425,0-50 0,0 22-91,0-25 0,0 9-249,0-10 0,0 14 126,0-1-65,0 16 0,0-10 141,0 6-115,0-8-402,0 0 204,0-11-38,0 27 44,0-27 0,0 23 0,0-16 0,0-3 68,0-5 0,0 8 1,0 0 16,0-3 1,0 7 43,0-4 0,0 13-9,0-13-38,0 16-1,0-23 4,0 27-9,0-11 350,0 16-331,0 16-21,0-11 8,0 11-16,0 0 1,0-7 5,0 16 54,0-17 167,0 8-188,0-16 40,0 16 0,0-7 0,0 16-24,0 3-53,0 6 0,0 3 0,0 0 22,0 0-6,0 0-32,0 0 1,0-12 0,0 0 0,0 3 0,0 5 0,0 5 0,0-1-6,0 0 1,0 0 6,0 0 23,0 0 0,0 0 12,0 0-29,0 0 1,0 0 0,0 1 98,0-1-94,0 0 2,0 0-2,0-16 5,0 11 1,0-11-1,0 16-4,0 0 0,0 0 1,0 0-37,0 1 19,0-17 0,0 11 0,0-8 1,0 10-10,0 3 0,0 0 1,0 0 0,0 0-23,0 0 26,0 0 1,0-12-1,0 0-11,0 3 13,0-10 0,0 14 1,0-8-1,0 10 1,0 3 1,0 0 0,0-12 0,0 0 0,0 3 0,0 6 1,0 3 0,0 0 1,0 0-4,0 0 1,0 0 0,0 0 1,0 0 1,0 0 0,0 0 0,0 1 0,0-1-1,0 0 3,0 0 0,0 0 0,0 0 0,0 0-3,0 0 1,0 0-1,0 0 1,0 1-6,0-1 0,0 0 1,0 0-1,0 0-9,0 0 11,0-16 0,0 11-4,0-7 45,0-8 0,0 15 1,0-7-24,0 9 0,0-10 0,0 1-1,0 3 1,0-6-44,0 2 40,0 1 3,0 12-20,0-16 0,0 13 0,0-9 22,0 8-54,0-12 40,0 11-6,0-11 0,0 16 0,0 1 3,0-1 0,0-13 1,0 1 3,0 3 7,0-10 3,0 14 0,0-11 42,0 16-51,0-16 1,0 11-1,0-7 104,0 8-101,0 5 1,0-1-1,0 0 18,0 0-20,0-16 0,0 11 0,0-7-16,0 8 1,0 4 0,0 0 5,0 0 1,0 1-4,0-1 1,0 0 0,0 0 6,0 0 0,0-12 0,0-1-3,0 5 1,0-12 0,0 15-3,0-7 42,0 9 0,0 3 47,0 0 1,0 0-36,0 0-36,0 0 0,0-12 0,0-1 25,0 5-2,0-12-15,0 15-19,0-11 0,0 4 0,0 0 0,0 3 0,0 6-52,0 3 64,0 0-49,0 0 0,0 0 1,0 0-1,0 0 1,0 0 21,0 1 1,0-14 0,0 1 0,0 3 15,0 6 1,0 3 0,0 0-7,0 0-4,0 0 14,0 0 0,0-12 1,0 0-1,0 3 26,0 6-30,0 3 0,0 0 1,0 0 3,0 0-5,0-17-5,0 13 1,0-24 0,0 16 3,0 3 0,0-12 0,0 17 0,0-8 0,0 9-5,0 3 0,0-12 1,0-1 12,0 5 1,0-8-1,0 3 4,0 5 126,0-13-129,0 17 1,0-24 19,0 16-12,0-18-10,0 11-1,0-18-17,0 15 24,0-11 7,0 30-30,0-31 1,0 18-47,0-8 58,0-10-4,0 15 24,0-18 43,0 16-31,0-13-24,0 15 10,0-18-29,0 16 23,0-13 26,0 15-424,0-18 183,0-18 0,0 11-322,0-17 112,0 15 1,0-12 410,0 8 0,0-6 0,0-18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8219,'5'37'343,"2"0"-263,6 0 1,-1 0-1,-12 1-76,0-1 1,0 0 0,5 0-168,7 0 1,-8 0-702,8 0-161,-8 0 271,-4 0 754,0-15 0,17-22 0,3-22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37 7863,'-20'0'-706,"8"0"876,24 0 1,-5 0 0,18 0-26,5 0 0,2-12 0,4-1-75,1 5 1,0 4-1,0 8 1,0 4-47,0 5 1,0 3 0,0-8 0,0 8-60,0 6 1,-13-1 0,1 7-1,5-7 5,1-5 1,-6 12 0,0-3 21,4 9 0,0 3 1,-1-4-1,-7-4 7,-5-5 0,1-2 0,-10 6 0,6-3 8,-5 3 1,-4-7 0,-4 4 38,0 3 1,0 6 0,-4-1 0,-8-5 4,-13-3 0,4-12 1,-3 8-1,-4-5-40,-6-7 1,-3 6 0,0-2 0,-3-4 1,-9-6 0,3 10 0,-10-1 0,1-3 2,11-6 0,2-3 1,2 0-1,-9 0 0,8 0 1,-8 0-258,7 0 1,17 0-345,1 0 0,20 13 586,4-1 0,33 16 0,24-7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37 6201,'21'0'1131,"-5"0"1,-16-3-303,0-10-592,-16 8 0,7-11 0,-15 16-124,-5 0 0,8 0 0,-3 0-87,-4 0 0,7 0 1,-1 4-1,3 4-8,-2 5 1,9 11-1,-13-8 1,1 6-58,2 6 0,-9-7 1,10 4-1,-4 3 8,1 6 0,11 3 0,-8 0 17,5 0 0,4-12 0,12-1 25,0 5 0,0 4 0,0 4-79,0 0 0,16-12 0,8 0-30,10 3 1,3-10 0,0-6 0,0-8-25,-1-4 1,1 0 0,0 0-1,0 0 15,0 0 0,0 0 0,0 0 1,0 0-34,0 0 1,-4-4 0,-5-5-120,-3-3 0,-1-13-48,13 13 1,-16-4-487,-8 4 793,-10 6 0,-3-10 0,0 16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7913,'0'25'727,"0"-1"1,0 1-630,0 12 1,0 0-1,4 1-270,8-1 0,-7 0 1,7 0 193,-8 0 0,-4-12 0,0-1-965,0 5 0,12-8-287,1 4 1230,-1-17 0,4-8 0,5-21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0 6428,'-37'0'530,"16"0"0,21 0 0,25 0-493,8 0 0,4 0 1,0 0-1,3 0 1,9 0 0,-3 4 0,12 4 0,-2 5 10,2-4 0,-8 6 0,8 1 0,-2 6-45,2 6 1,-12-7-1,3 4 1,-9 0-39,-3-4 1,0 11-1,0-11 1,-4 3 8,-8 1 1,3 0-1,-16 12 36,-3 0 1,-5 0 0,-4 0-1,0 0 39,0 1 1,-13-14 0,-2 1 0,-7 0-5,-6-4 1,-5 7 0,-4-15-1,0-1-34,0 4 0,-3-11 0,-6 8 0,-7-10-34,-5-3 1,13 0-1,-8 0 1,4 0-96,-1 0 0,1 0 0,12 0-267,0 0 0,4 4-152,8 8 1,10-3 536,15 16 0,15-1 0,7 13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555 111 6891,'19'-3'376,"-7"-10"435,-6 8-491,-6-27 0,0 23 492,0-15-518,0 15 1,-18-7-123,-7 16 1,6 0-1,-6 0-33,-4 0 1,-3 0-1,-5 0-42,0 0 1,0 12-1,4 4 1,5 2-61,3-2 0,0 9 0,-11-10 0,2 7-31,10 6 0,-5-7 0,12 4-52,-2 3 0,6 6 0,-8 3 6,5 0 0,4-12 1,12-1-1,4 1-10,8-4 1,-3 8 0,15-17 0,1 0-85,-6 4 1,15-10 0,-10 6-1,10-9 91,2-3 0,14 13 0,-1-1 0,-5-3 34,-2-5 1,-5-4 0,0 0 0,0 0-33,0 0 0,-13 0 0,1 0 67,3 0 1,5 0-177,4 0-475,-17 0-780,-3 0 864,-17 0 0,0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74 6951,'0'-19'586,"0"1"1,0 15-413,0-10 1,-16 10 11,-9-10 1,4 8-224,-3 5 0,-1 12 0,-6 6 50,6 1 0,4-6 0,9 12-18,-13 5 1,-3-11 0,-2 6 30,5 5 0,6 2 0,-11 1 0,11-5 10,1-3 0,6-12 0,8 11 17,-8 6 0,9 2-39,-10 5 1,8 0 0,10-3-13,8-9 1,-6 3 0,17-16-8,6-3 1,-11-5-1,6-4-267,5 0 0,2 0-33,4 0 1,1 12-130,0 0 1,-12 1 0,-1-13 97,6 0 0,-10-4 336,4-8 0,1 8 0,12-13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111 334 8004,'-25'0'-235,"6"5"77,1 8 0,2-10 0,8 13 249,-5 2 0,1 1-6,12 18 1,0 0-68,0 0 1,0-12 83,0 0-117,18-16 69,-15 7-28,30-16-61,-29 0 78,29 0-2,-29 0-6,29 0 4,-13 0-20,17 0 17,-1 0 6,-14 0-189,11 0 156,-14 0 0,18-16 0,0-5 5,0 1 6,-16 2 82,13 3-82,-31-7-6,13 3 1,-4-15-1,0 10 148,-3-10 1,-5-3 170,-4 0-266,0 0 1,0 0 0,-4 5 85,-8 7-299,8-8 204,-29 11 26,12 3-38,2-15-142,-15 31 0,25-18 0,-15 12 0,-4-4 61,-6 6 1,10 2-1,-1 10-227,-3 8 0,0 6 0,-2 18-317,5 0 0,13-12 0,-7 0 579,1 5 0,6 2 0,12 5 0,0 0 0,0 0 0,0 0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1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7891,'7'-14'-906,"0"0"1132,0 9 1,-7-2 0,0 14-39,0 7 1,7-2-1,0 2-28,-2 2 0,-3 3 0,-2 4-71,0 5 1,0 3 0,0 4-1,0-7-45,0-5 0,0 0 1,0 3-1,0 2-37,0-3 0,0-1 0,0-1 0,0 3-61,0 2 0,0 0 1,0-7-1,0 0-122,0 0 0,0 0 0,2 0-173,5 0 0,-2-7-168,9 0 1,-7-10 262,7 3 0,-7-11 0,5-6 254,-3-1 0,7-13 0,-4-8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0 557 7036,'0'-38'-34,"0"1"1,0 13 151,0-1 1,12 12-36,1-11 17,-1-1-20,-12 6-17,17-15 1,-13 13 0,12-16 0,-4 0-64,0 0 0,13 12 0,-13 0 44,-3-3 1,0 12-42,3 4 1,-5 6 34,18 6 0,-1 0-25,13 0 0,-12 18-33,0 7 0,-17 6-23,5 7 1,2-1-1,-2 0 0,-4 0 0,-6-12 0,-3-1 4,0 6 0,0-10-27,0 4 65,0-15 1,0 4 1,0-26 0,0 4 0,0-15 0,5-1-8,8 6 1,-10-15-1,13 9 4,2-8 1,-3-4 0,10 0-1,-9 5 26,1 7 1,3-9 122,17 10 0,0-5 42,-1 5 0,-11 6-131,0 18 0,-17 5 0,5 8 0,-4 6 54,3 2 0,-9 13 1,10-9-79,-10 6 1,-3 7-1,0-1-184,0 0 1,0 0 0,0 0-213,0 0 0,0 0-117,0 0 0,0 0-372,0 0 852,0-15 0,0-6 0,0-16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0 297 7596,'0'37'35,"0"0"0,0-12 1,0-1-210,0 7 1,0 0 0,0 6 0,0 1 87,0-1 0,0-13 0,5 1 0,2 9 78,6 12 1,-1-15 0,-12 15-97,0 0 1,0-14 0,0-7 88,0 5 109,0-14 1,5 0-10,7-16 0,-8-16-2,8-9 1,-8-9-1,-4-3 1,0 0 0,0 0 0,0 0 1,0 0-39,0 0 1,0 0-1,0-4 1,0-5 9,0-3 0,0-17 0,0 8-38,0 1 1,0 3 0,0 17 0,0 0-35,0-1 1,12 1 154,0 0-96,1 0 0,-8 18-36,7 6 1,-5 8-15,18 5 1,0 18-13,11 6 1,1 8 0,0 5 11,0 0 1,-12-3 0,-4-6 0,-2-7-2,2-5 1,0 14 0,8-10 7,-5 1 0,-12 0 142,13-8-7,-16 6 1,7 6-32,-16-1 1,0-11-92,0 12 1,-16-17-1,-5 8-57,0 2 0,-11-14 1,7 8-54,-8-9 0,-4-3 0,4 6-842,8 6 123,-7-8 293,27 12 523,-11-32 0,1-6 0,-7-15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7221,'0'25'87,"0"-1"0,0 7 31,0 0 1,0 6 0,0 1 0,0-1-9,0 0 1,4 0 0,4 0-1,5 0-122,-5 0 0,-1 6 1,2 1-1,4 5 47,-5-3 0,-4-5 0,-4 1 0,0 2-78,0 6 0,12-1 1,0-12-1,-3 0-23,-5 1 1,-4-1 0,0 0-1,0 0-1,0 0 0,0-12 1,0-1-282,0 6 1,0-10-299,0 5 376,0-17 1,3 5 269,10-26 0,-8-8 0,11-16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7983,'-21'18'-367,"9"6"0,12-4 428,12 5 0,-3-17 1,12 8-125,-5 2 1,12-14-1034,-3 8 1096,8 9 0,4-17 0,0 12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148 260 7380,'24'0'598,"1"0"-428,3 0 0,-7 0 0,0-4-34,-5-8 1,0 8 0,-7-13-13,3 1 0,12 7-77,-11-16 0,-1 0 58,-12-12 1,0 13 5,0-1 1,0 12-96,0-11 1,-16 17 0,-8-6 21,-10 8 17,-3 5 0,16 0-25,-10 0-43,10 18 0,-4-11 0,0 14-46,-3-5 1,7 14-1,0-5 57,5 6 1,0 7 0,8-1-12,-5 0 1,1 0 0,12 0-102,0 0 0,0 0 1,4-3-1,4-6-451,5-3 0,15-4 146,-4 4 0,6-4 1,-2-14-1,-3 5 419,3-3 0,5-5 0,20-20 0,5-5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70 7983,'-16'-20'-61,"7"-1"29,-16 9 1,13 8 29,-12-8 1,15 12-1,-7 7 1,4 11-14,-1 1 0,1-6 0,12 11 47,0 6 0,4 2 0,4 5-222,5 0 0,11-12 1,-8 0 78,5 5 0,4-2 0,8 0 0,-5-6 55,-3-7 0,-1 15 0,13-5 3,0 7 1,-3-7-1,-6-4 187,-4-5 446,-15 14-463,7-11 1,-20 3 0,-4-7 0,-8-2-46,-5-1 0,-4 1 1,-12-13-15,0 0 0,0 12 0,4 6-394,8 1 1,10-7 335,15 13 0,-16-16 0,-5 7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185 74 6833,'-37'0'512,"12"13"-412,0-1 1,17 6 52,-5-6-128,-6-8 0,14 29 0,-11-13 0,4 4 182,-1 1-130,1 0 0,12-4-9,0 12-33,0-13 1,0 5 0,0-1-26,0 6 1,16-10 0,8 1 39,10-5 2,3-4-239,0-12 222,0 0-21,-1 0 1,1 0 0,0-3 0,0-6-48,0-3 1,-12-17 0,-1 5-13,4-10 37,-10-3 96,14 0-87,-27 17 4,11-13-7,-16 29 225,0-29-148,0 12 1,0-4 0,0 0-1,-4 0 1,-5 1-27,-3-1 1,-16 12-1,3-6 1,-8 1-25,-4 11 0,0 2 1,0 5-1,0 0-330,0 0 0,13 0 1,-1 5-8,-3 8 0,-5 3 0,-1 12 0,10-3-721,11 5 1033,10-14 0,-13 17 0,-5-13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7031,'0'37'-24,"12"-12"1,1 0 183,-5 5 0,-4 1 0,-1 7 1,6-1-42,4 0 1,2 0 0,-6 0 0,3 0 7,-3 0 1,7 0-1,-4 0 1,-3 0-161,-5 1 0,8-1 0,0 0 0,1 0 49,2 0 0,-9 12 1,6 1-1,-5-4-69,5-6 1,-6-2 0,6-1 66,-9 0-171,-3 0-6,16 0 177,-11-16-15,11 13-191,-16-31 58,0 31 0,0-27 21,0 18-186,0-1 1,0-2 147,0-7 1,0-9-1,0 6-289,0 13 440,0-9 0,0 0 0,0-16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0 148 7963,'16'22'0,"-11"-6"-51,11 1 1,-16-10 0,3 14 219,10-5 1,8-3-52,16-13 1,0 0 20,0 0 1,-1 0-204,1 0 1,-12-4 78,0-8 0,-17-9 73,5-16-83,6 17 36,-14 2-1,11 3-8,-16 11 10,0-30-6,0 31 13,0-31-47,-16 31 1,7-27 0,-15 17-33,-4 6 1,-6 2 0,-3 10 52,1 8-7,-1-10-11,16 31 10,-11-15-20,11 18 43,0 0-30,-11 1 4,27-1-15,-11 0 0,16 0 0,0 0 24,0 0-261,0 0 160,0 0 0,4-3 0,4-6 0,8-7 1,5 0-1,7-5-431,6 0 1,15 2 0,4-11 510,5 5 0,3 1 0,13-13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132 0 7957,'-21'0'-859,"5"0"1573,16 0-630,0 18-22,0 1 1,0 18-1,0 0 106,0 0-144,0 1 1,0 11 0,3 0-1,6 1 1,4-1 0,-5 6-43,-4 2 0,-4-8 0,0 9 0,3 1-71,10-3 1,-8-10 0,7 4-1,-8-10-67,-4-3 0,0 1 99,0-1 38,16-16 1,-11-9 20,7-24 0,-5 3 0,2-16 35,3-3 1,4 0 0,-7-2-41,3 5 1,16 6-38,-3-6 0,-4 7 30,4 18 1,-1 5-1,10 8 14,-10 12 1,4 6 0,-15 6 0,-1 1 17,4-1 1,-11 0 0,11 0 23,0 0 0,-11 0 290,7 0-100,-8 0-35,-4 0 1,-13-12 0,-2-4 0,-6-5-139,-8-7 0,-4-5 1,-4-4-17,0 0-69,0 0 0,0 0 0,0 0 0,-3 0-90,-9 0 1,19 0 0,-7 0-461,5 0-322,-1 0 653,-4 0 117,16 0-131,21 0 1,21 0 0,16 0 254,0 0 0,0-16 0,0-6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6692,'12'9'749,"-1"-7"-546,-4 5 0,-2-2 0,9 0-42,2 2 1,-4 0 0,2-7-87,2 0 1,-4 0 0,2 0-38,2 0 1,-4 0-1,2 0-6,2 0 1,-4 0 0,0-3 41,-3-4 1,-2 3-2,-7-10 0,0 0-67,0-7 0,-2 9 1,-5 5-35,-7 5 0,2 2 0,-2 0 27,-2 0 1,-3 0 4,-2 0-27,0 0 0,7 9 1,2 5 6,3 5 0,0 2 1,4 0 23,-2 0 0,0 0 1,7 0-1,2-3-40,5-4 0,-2 5 0,9-5-185,2 5 1,-4-8 0,2-1-2,2-1 0,3-7 1,2 5-1,0-4-172,0-3 0,0-3 0,0-1 390,0-3 0,0-19 0,0 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7480,'0'37'295,"0"0"0,0 0-188,0 0 1,0 1 0,0-1 0,0 0-63,0 0 0,0 0 1,0 0-122,0 0-168,0-16 132,0 13 1,0-31 141,0 31-567,16-30-334,-11 29 628,11-29 161,-16 12 82,16-16 0,-11-16 0,11-6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7126,'0'37'265,"0"0"1,0 0 0,4 0-1,8 1-92,-7-1-35,11 0 0,-16 0 142,0 18-231,0-15 0,12 13 1,1-10-1,-5 1-80,-4 5 1,-1 6-1,6-11 1,3 6-43,-3-4-37,-5 12 55,-4-17 1,0 12 38,0-16 1,0 0-1,0 0 1,0 0-71,0 0 1,0 0 0,0 0 12,0 0 1,3 0 0,6 1-150,3-1 28,1-16-17,-13-5 1,0-11-21,0 7 0,3-8 0,9 8 231,13-8 0,-7-20 0,13-5 0,-10-16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112 111 7833,'-21'0'163,"5"0"1,4 18-485,-1 7 269,1 7 63,12 5 0,-12-13 157,-1 1-56,1 0-5,12-4-25,0 13 1,0-15 0,4 15 36,8-10 0,-3 5 0,12-12 9,-5 3 1,-1-11-5,-2 3-65,8-9 1,16-3 102,0 0-83,-1 0 1,-14 0-46,9-15 0,-10-7 0,16-15 0,0 0 24,0 0 0,-16 0 1,-5 0-1,-4 0-80,1 0 0,-1 12 0,-16 0 0,-4-3-40,-5-6 1,-3 3-1,4 0-150,-13 7 0,-8 17 0,-4-6-331,0 8 1,0 5-1,0 0-287,1 0 500,14 18 224,-9-15 1,22 13 0,-12-11 105,5 8 0,4-10 0,12 13 0,0-16 0,16 0 0,-8-3 0,17-6 3,3-4 1,-7 1 120,4 12 0,-1 0 739,13 0-338,0 0 1,-3 18-262,-10 7 0,4 6 1,-15 6-145,-5 1 0,-4-1 1,0 0-223,8 0 1,-7-12 0,11-1-578,0 6 1,-11-10 65,7 4 613,8-15 0,1 7 0,16-16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7381,'0'37'245,"0"0"0,0 0-308,0 0 1,0 1 0,0-1-82,0 0 251,0-16-1,0 12-291,0-29 152,0 30 1,4-19 56,8 10 0,-7-4 0,11-14 11,0 6 0,-7-1 3,15-12 0,-12-16 23,13-8 1,-13-5 0,9-1 0,-5 6 41,-7-5 1,7 8 0,0-4-28,5-3 1,3 0 0,10-2 42,-10 5 1,8 18 33,-7-5 1,8 12 84,4 12-3,-16-8-120,-5 29 0,-4-13 0,0 17 0,1-4 0,-1-5 104,0-3 1,4 0 0,-4 12-178,13 0 0,-4 0 1,0 0-265,-5 0 0,0-15 0,-7-6-471,3 1 1,16-1 258,-3 9 434,-8-9 0,15 1 0,-11 3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11394,'4'21'-2558,"8"-8"1728,-7-10-65,11-3 860,0 0 1,5 0 0,16 0-1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7674,'0'21'-155,"0"-5"155,0-16 0,0 0 0,0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18107,'21'0'-18,"-5"0"0,-16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18618,'-20'0'-51,"8"0"-5,24 0-280,-8 0 336,29 0 0,-29 0 0,12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20589,'21'0'-498,"-5"0"-684,1 0 1182,-13 0 0,12 0 0,-16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21526,'-19'0'-1559,"1"0"1224,18 0 0,18 0 0,1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2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7300,'-12'9'61,"3"-4"0,9 9 222,0 2 1,0-4-1,0 2 1,0 2-97,0 3 0,0 2 1,0 0-59,0 0 1,0 0 0,0 0 0,0 0-154,0 0 0,0 0 0,2 0 0,3 0-9,2 0 1,0 2-1,-7 3 1,0 2-73,0-3 1,2-1 0,3-3-41,2 0 0,0 0 1,-5-3-821,5-4-465,-4-4 1430,15-10 0,-6-10 0,9-1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20843,'-19'0'1047,"1"0"-1873,18 0 174,18 0 0,-11 0-501,17 0 1153,-15 0 0,7 0 0,-16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21561,'21'0'123,"12"0"1,-13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6:47.817"/>
    </inkml:context>
    <inkml:brush xml:id="br0">
      <inkml:brushProperty name="width" value="0" units="cm"/>
      <inkml:brushProperty name="height" value="0" units="cm"/>
      <inkml:brushProperty name="color" value="#004F8B"/>
    </inkml:brush>
  </inkml:definitions>
  <inkml:trace contextRef="#ctx0" brushRef="#br0">63 126 22976,'0'0'0,"0"0"0,0 0 0,0 0 0,0-7 0,0-2-348,0-3 0,0 5 1,0-4-1,0-1 1,0 3 289,0-1 1,-7-4-22,0 7 1,-2 0-1,4 5 1,-4-3 51,-3-2 0,7 0 0,-4 7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43 7842,'0'-12'-323,"0"3"1,-2 2 488,-5 0 0,2 0 65,-9 7 0,0 0-93,-7 0 0,2 2 0,3 3 0,2 2-16,-2-2 0,4-1 0,-2 3-112,-2 7 1,4-4 0,0-1 0,1-2 57,-1 0 1,5 7 0,-5-5-223,3 3 1,-5 2 163,7 7 0,0-7 0,7 0 15,0 2 0,0-4 1,0 2-24,0 2 1,0-4 0,2 0-9,5-3 0,-2 5 0,9-7-89,2-2 1,-4-3 0,2-2-100,2 0 0,3 0 1,2 0 16,0 0 1,-7 0-1,0 0-115,2 0 1,-4 0-646,2 0 937,0-9 0,7-3 0,0-9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2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85 7961,'-14'0'0,"2"2"-197,3 5 1,0-4-1,4 6-2,-2 0 0,-7-4 327,7 9 0,0 0-63,7 7 1,0-7-1,0 0 74,0 2 0,0-4-75,0 2 1,9-2-48,5 2 1,5 2 0,2-9-41,0-2 0,-7-3 0,0-2-4,2 0 0,3 0 0,2-2 1,0-3 15,0-2 1,-7-9 0,0 4 0,0-2-10,-2 0 1,-1 0 0,-6-7 96,2 0 1,0 0 0,-7 0-2,0 0 0,0 0 0,-2 0-58,-5 0 1,2 7-1,-9 2-122,-2 3 1,-3 2 0,-2 7-3,0 0 1,0 2-1,0 5 1,0 5-241,0 0 1,2 6 0,3-4 176,2 5 1,2 2 0,-4 0 168,2 0 0,9 0 0,-4 0 0,9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7076,'12'-14'-6,"-5"0"1,-5 7-1,0-5 100,5 3 1,-4-7 0,4 2-52,-5-5 1,-2 5 0,2 0-80,5-2 0,-2-3 41,9-2 0,0 2 0,5 3-27,-5 2 1,-3 9-8,-4-2 1,5 5 1,7 11-94,-5 5 0,2 5 40,-9 2 0,7 0 0,-7 0 49,-2 0 1,-3-7 0,-2 0-1,0 2 1,-2-4 0,-3 2 82,-2 2 48,-9-6-44,13-1 0,-6-11-53,9-5 0,0-5 1,2-7-2,5 5 0,-2-4 0,9 4 16,2-5 1,1 5-1,-1 2 1,-4 1 92,-3-1 0,5 5 1,-5-5-1,3 3 0,-5 2-81,7 7 1,-7 0-71,7 0 63,-9 0 0,11 2-52,-9 5 0,0 5 59,-7 9 0,0 0-28,0 0 0,0-7 0,0 0-19,0 2 1,0 3-189,0 2 1,0-7-153,0 0 1,2-9 357,5 2 0,-4-5 0,15-11 0,-6-3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7704,'0'21'-187,"0"0"0,0 0 162,0 0 0,0 0 0,0 0 0,2 0 14,5 0 1,-4 0-1,4 0 1,-5 0-53,-2 0 1,0 0 0,0 0-1,0 0 37,0 0 1,0 0-1,0 0 1,0 0-19,0 0 0,0-7 0,0 0 28,0 2 0,0-4 62,0 2 1,0-12-26,0-2 1,0-9 0,0-12-1,0 0 21,0 0 1,0-2 0,0-3-1,0-2-1,0 2 0,0 1 0,0-1 1,0-2-31,0 2 0,0-4 0,0 2 1,2 2-23,5 3 0,-4 2 0,4 0 0,-3 2 1,3 5 1,-4-4 0,6 6 1,0 0 1,-6 1 0,6 6 5,0-2 0,-4 0-4,9 7 1,0 2-8,7 5 1,-9-2 0,-3 7 0,-2-1-3,0 1 0,7-5 1,-7 7-1,0 2-14,2 3 0,-4-5 0,7 0 1,-1 0-65,1-2 0,-5 4 0,5-7 5,-3 3 1,-2 2 86,-7 7 0,-2-9 33,-5-5 1,2-5 0,-9-2 13,-2 0 0,-3 0 1,-2 0-1,0 0 2,0 0 1,7 0-1,0 0-16,-2 0 1,-3 0-128,-2 0 1,9-2-448,5-5 542,5 4 0,11-15 0,3 6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7505,'0'21'-151,"0"0"1,0 0 0,0 0 0,0 0 345,0 0-164,0-9 1,0 6-1,0-4 1,0 5 10,0 2 0,2 0 0,3 2 0,2 3 7,-2 2 1,-3 0-1,-2-7 1,0 0-77,0 0 1,0 0 0,0 0-1,0 0-41,0 0 1,0 0 0,0 0 0,0 0-5,0 0 0,0 0 0,0 0-285,0 0 0,0-7-40,0 0 397,0-9 0,-9-5 0,-3-12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7830,'12'9'-127,"-1"-4"-106,-4 9 1,5-7-59,9 7 0,0-9 0,0 2 93,0-5 1,0-2-1,-2 2 198,-5 5 0,4-4 0,-4 4 0,-2-5 46,2-2 1,0 0 117,7 0 0,-7 0 35,0 0 1,0 0 26,7 0 0,-7-7 0,0 0 38,2 2 1,-4-4-16,2 2 1,-7-7-74,7 7 0,-9-9-73,2 2 1,-7 2-42,-7-2 39,4 9-223,-6-4 70,0 9 0,4-7 35,-9 0 1,0 0 0,-7 7 26,0 0 0,7 0 0,0 0 82,-2 0 1,-3 9 0,-2 5-59,0 5 1,9 2 0,5 0 0,3 0 8,-3 0 0,4 0 0,-4 0 1,5 0-69,2 0 0,0 0 0,0 0 1,2 0-76,5 0 1,-4-7-1,6-2-418,0-3 284,-6 7 171,15-13-305,-6 6 0,9-9 113,0 0 0,0 0 0,0 0 255,0 0 0,9-9 0,3-3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5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43 7335,'-14'0'375,"0"0"0,7 9-264,-7 5 0,9 5 0,-2 2-83,5 0 1,2-7-1,0 0-72,0 2 1,9 1-15,5-3 109,5 4-77,2-15 34,-9 6 0,6-9 1,-4 0-1,5-2 1,2-3-1,0-4-10,0-3 0,-7 5 0,0-7 0,0-2 47,-2-3 0,-1 5 0,-6 0 3,2-2 0,0-3 1,-9 0-1,-3 3-53,-2 2 1,-9 7 0,2-5-107,-5 3 1,-2 2 0,0 7 0,0 0 51,0 0 0,-2 7 0,-1 2 1,1 1-176,4-1 0,3 7 0,-5-2-911,0 5 1145,9 2 0,3-9 0,18 6 0,3-6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6406,'0'14'1895,"0"0"-1637,0 0 0,2 4-75,5-4 1,-2-4-75,9-10 0,0 0 1,7 0-7,0 0 1,-9-3-1,-3-1 11,0-3 1,1-10-17,4 3 1,2-4-101,-9-3 0,0 7 1,-7 0-218,0-3 1,0 6-146,0-3 0,-2 7-151,-5-7 1,2 9 0,-9-2 83,-2 5 1,-3 2 0,-2 0 430,0 0 0,7 7 0,0 0 0,2 2 0,-2-2 0,7-4 0,14 3 0,3-6 0,6-4-145,-2-3 0,0 0 303,7 7 1,-7 0 79,0 0 1,-7 2 298,7 5 1,-9-2-1,2 9-59,-5 2 0,0 3 0,3 2-365,2 0 1,0 0-605,-7 0 1,7 0-268,0 0 0,2-10-122,-2-4 880,-4-4 0,6-3 0,-9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7640,'0'21'-495,"0"0"0,0 0 665,0 0 1,0 0 0,0 2 0,0 3-107,0 2 1,0 0 0,0-5-1,0 3-26,0 2 1,2 2 0,3-4 0,2 2 23,-2-2 0,-1 4 1,1 0-1,2 1-66,-2-1 0,-3-2 1,-2-7-1,2 0-43,5 0 1,-4 7-1,4 0-84,-5-2 1,-2-3-466,0-2 38,0-9 395,0-3 0,0-11 163,0-5 0,-9-5 0,-3-9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6791,'0'21'-162,"0"0"0,0 0 271,0 0 1,0 0-1,0 0 1,0 0-132,0 0 0,0 0 0,0 0-206,0 0 1,0 0 227,0 0 0,0 9 0,0 3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43 127 7714,'-19'21'-455,"5"0"0,5 0 1,9 0 620,0 0 1,0 0-1,0 0-36,0 0 0,2-2 0,3-3-28,2-2 0,2-9 1,-2 2-37,7-5 0,5-2 1,2 0-1,0 0-63,0 0 0,0-9 0,0-5 0,-2-5-1,-5-2 0,4 0 0,-6 0-7,0 0 0,-1 0 0,-6 0 0,2-2 1,-2-3 0,-3-2 1,-2 0 0,0 7 0,-2 2-51,-5 5 0,2-2 1,-9 9-113,-2 2 0,-3 3 0,-2 2-73,0 0 0,7 0 0,2 2 0,1 3 39,-1 2 0,7 9 200,-2-2 0,7-4 0,7-3 0,-2-3 0,9 1 52,2 2 1,-4 0 0,0-5 278,-3 5 1,5-2-134,-7 9 0,7 0 0,-7 7-23,-2 0 1,4-7-1,-2 0 1,-2 2-40,-3 3 0,5 2 0,0 0-239,-2 0 1,4 0-1,-2 0-257,-2 0 1,6-9 92,3-5 1,-2-5 266,2-2 0,-9 0 0,4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 7534,'12'0'300,"-5"0"0,-14 0-53,-7 0 1,2 0-192,-2 0 0,2 2 1,-4 3-1,2 2 4,-2-2 1,4 6-1,-2 3-11,-2 5 1,4 0 0,0-3 0,3-2-101,4 2 0,3 3 0,2 2 1,0 0-1,0 0-187,0 0 0,0-7 1,2-2-1,5-3-161,7-4 132,5-3 0,2-2 0,0 0 15,0 0 1,2 0 0,1-2 251,-3-5 0,14-5 0,-12-9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7783,'-12'9'-409,"3"-4"0,9 9 438,0 2 1,0 3 0,0 2 0,0 0 94,0 0 1,0 7 0,0 2 0,0 1-95,0-1 0,0 7 0,0-2 0,0 3-62,0-3 0,0 4 0,0-6 1,0 2-37,0 0 1,2-7 0,3 5 0,2-3-35,-2-4 1,-3-3-1,-2-2-211,0 0 0,0-7 61,0 0 1,-2-9 251,-5 2 0,-3-7 0,-6-7 0,2-7 0,9-5 0,-4-2 38,0 0 0,6 0 0,-4 0 254,5 0 1,2 7 493,0 0-646,0 9 0,2-4-194,5 9 1,5 0 0,9 0-315,0 0 1,-7 0-1,0 0 368,2 0 0,3 0 0,2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 7615,'9'-12'395,"-6"3"0,6 11 0,-11 5-266,-5 7 0,4 5 1,-6 2-1,2 0-242,0 0 0,0 0 0,7 0-170,0 0 1,0 0 0,0 0-113,0 0 1,0-7 0,2-2-102,5-3 0,-2-2 496,9-7 0,0 0 0,7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127 127 7842,'0'-21'0,"0"0"-150,0 0 1,-2 7 0,-5 2 153,-7 3 1,2-5-1,-2 7 58,-2 2 1,4 3 0,0 4 5,3 5 1,0-2-1,4 9-126,-2 2 1,0 3 0,7 2 79,0 0 0,0 0 0,0 0 1,0 0-11,0 0 1,0 7 0,0 0 0,0 0-4,0 2 1,0-4 0,0 7 0,2-3-1,5-4 0,-4 6 0,6 3 0,-2 3-25,0-3 1,2 2 0,-4-7 0,4 1-40,3-1 0,-7 0 1,4-4-1,-2 2-13,0-2 0,2-3 1,-4-2-1,2 0-85,-2 0 0,-1 0 0,1 0-20,2 0 122,0-9 1,-9-3-1,-3-11 44,-2-5 0,-7 2 0,7-9 1,0-2 23,-2-3 0,6-2 0,-4 0 1,5 0 58,2 0 1,0 0-1,0 0 52,0 0 1,2 2 0,3 3 0,4 2 22,3-2 1,2 4 0,7 0 64,0 3 1,0-5 0,0 7-64,0 2 1,0 3 0,-2 0-500,-5-5 1,-3 4-303,-4-4 648,-4 5 0,6 2 0,-9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 7947,'-21'0'115,"0"0"-782,9 0 63,3 0 604,9 0 0,9 9 0,3 3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85 6694,'12'-9'281,"-3"6"-74,-9-15 0,0 13-54,0-9 1,0 7 151,0-7-222,0 9 0,-9-4 2,-5 9 1,-5 0-1,-2 0-12,0 0 0,0 7 0,0 2 43,0 3 1,0-5 0,0 7-45,0 2 1,3-4-1,4 2 1,4 0-21,1-2 1,7 6-1,-8-4-63,1 5 1,7 2 0,-5 0-175,4 0 1,3 0 0,3-2 0,1-3-92,3-2 0,7-7 0,-4 5 0,1-3-39,6-4 1,-6-3-1,3-2 1,3 0 314,1 0 0,3 0 0,10 0 0,1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42 148 6675,'-18'9'101,"4"5"1,4-2-1,10 2 41,0 2 0,0-4-62,0 2 1,3-2-35,4 2 1,4 2 0,10-9-22,0-2 1,0-3-1,0-2 1,0 0-18,0 0 0,0-2 1,0-5-12,0-7 1,0-3-1,-2 1 1,-3 2 25,-2-2 1,-7-3 0,5-2 7,-3 0 0,-2 0 1,-7 0-1,0 0-27,0 0 0,-2 2 0,-3 3 1,-4 4-32,-3 3 1,-2 2 0,-7 7 8,0 0 1,0 0-1,0 0 1,3 2-88,4 5 0,-3-2 1,8 9-1,0 2-294,-1 3 1,3-5 0,7 0 398,0 2 0,0-4 0,0 2 0,10-9 0,1 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7489,'12'9'271,"-3"-6"1,-9 8-124,0-4 0,7-2 0,0 9-132,-2 2 1,-3-4-1,0 2-7,5 2 1,-4-4 0,4 2-35,-5 2 0,0 3 10,5 2 30,-4 0-239,6-10 246,0 8-49,-6-17 0,8 15 144,-4-10-112,-4 0-4,6-7 296,-9 0-283,9 0 12,-6 0 17,6-10 0,-9-1 0,0-10 110,0 0 1,2 7 0,3 0-48,2-3 1,0-1-64,-7-3 0,7 7 49,0 0-10,0 9-135,-7-14 1,0 15-1,2-8-275,5 3 27,-4 2 0,6 4-736,-9-3 669,0 3-24,0-6 252,0 9-11,0 0 0,9 0 1,3 0-1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0 211 7073,'12'0'66,"-3"0"133,-9 0 13,0 9-18,0-6-159,0-13 0,7 3 0,0-14 0,0 3-20,3-1 0,-6 0 0,10 3 0,0 2-22,-2-2 0,7-3 1,-5 0-30,4 5 1,1 3 0,-3 6 6,-2-2 0,-7 0 0,5 9-83,-3 5 0,5-2 0,-7 9 8,-2 2 1,-3 3 0,-2 2 62,0 0 0,0 0 0,-2-2-10,-5-5 0,2 2 43,-9-9 86,10 9 1,-6-16-1,13 0-68,4-11 0,2-8 0,7-2 0,-2 0-11,3 0 1,-1 7 0,0 0 0,-2 0 59,3 2 0,1-4 0,1 7-21,-5-3 0,5 7 149,-5-2 0,-5 7-85,-2 7 0,-5 5 1,-2 9-89,0 0 0,0 0 1,0 0-1,0 0-49,0 0 0,-2 0 0,-3 0 10,-2 0 1,0-7-653,7 0 335,0-9 0,3 4 1,1-11 341,3-5 0,10-5 0,-6-9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7826,'0'21'-242,"0"0"0,0 0 0,0 0 219,0 0 0,0 0 0,0 2 1,3 3 23,4 2 0,-5 0 1,5-7-1,-5 0-36,-2 0 1,3 0 0,1 0 0,3 0-51,-2 0 0,-3-7 44,-2 0 149,0-9 0,0 2 1,0-14 12,0-7 0,0 2 84,0-2 0,-7 0 0,0-7-144,3 0 1,1 7 0,3 0 0,0-2-55,0-3 0,0-2 0,0 0 0,0 0-16,0 0 1,0 0-1,3 0-31,4 0 0,2-2 0,7-1 0,-4 1-41,-3 4 1,8 5 0,-6-2 0,3 4 4,0 3 1,-7 0 0,7 4 19,3-2 1,1 0 0,3 7-10,0 0 0,-7 9 0,-2 5 96,-3 5 1,5 2 0,-7 0 0,-2 0-25,-3 0 1,1-2-1,1-3 1,3-2 7,-2 2 0,-3-4 1,-2 2 35,0 2 0,0-4 83,0 2 0,-9-9-35,-5 2 0,-5-5 0,-2-2-104,0 0 1,0-2-1,0-3-124,0-2 0,0 0 92,0 7 0,0 0-486,0 0 1,10 2 201,4 5 1,7-4 320,7 4 0,4-5 0,10-2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7480,'0'5'-71,"0"9"0,0 9 1,0 0-1,0 3 192,0 2 1,7 2-1,0-4 1,-2 4-132,-3 3 1,-2-5-1,0 5 1,0-1 3,0 1 0,0-7 1,0 4-1,0-2-51,0 0 0,0 7 0,0-7 0,0-2-13,0-3 1,0-2 0,0 0-1,0 0-136,0 0 0,0-7-100,0 0 1,0-12 305,0-2 0,0-9 0,0-12 0,0 0 0,0 0 0,0 0 0,0 0 0,0 0 0,0 0 0,0 0 87,0 0 1,-7 7 193,0 0 0,0 7-13,7-7-183,0 9 1,3 3-1,1 11-27,3 3 1,3-7 0,-6 4 0,6-2 7,1 0 1,-4 0 0,7-5 21,3 5 1,1-4 0,3 4-29,0-5 0,0 0 0,0 3 0,0 2-11,0-2 1,-7-3-1,0-4 1,3-3-40,1-2 1,-4-2-1,0 2 36,3-7 1,-8-5-1,0-2 12,1 0 0,-8 7 0,5 0-26,-5-2 1,-4-1 0,-5 3-37,-7 7 0,2 5 1,-2 2-1,-2 0-21,-3 0 1,-2 2 0,3 5 0,1 5 32,3 0 1,0 11-1,-4-7 1,1 1 9,3 1 1,7 1-1,-4 2 1,1 0-55,6 0 1,1 0 0,3 0-83,0 0 0,3 0 0,4-2 1,4-3-273,1-2 1,16-7-1,-2 5-705,4-3 1095,10-2 0,-8-7 0,10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22 8022,'-14'0'-701,"0"0"648,-2 0 1,-3 0 0,-2 2 280,0 5 0,3-2 1,1 7-1,6-1-123,1 1 1,-4 2 0,7 7-91,3 0 0,1 0 0,3 0 59,0 0 1,0 0 0,3-2-234,4-5 0,4-5 0,10-9 113,0 0 0,0 0 0,0 0 0,0 0 31,0 0 1,0-2-1,0-5 83,0-7 1,-2-5 0,-5-2 0,-5 2 37,1 5 1,-8-4-1,5 4-69,-5-5 0,-9-2 0,-2 2 1,-3 3-155,-4 2 0,-3 9 0,-2-4-135,0 0 0,0 6 0,0-4 0,0 5-403,0 2 1,0 0 654,0 0 0,0 9 0,0 3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8151,'0'21'10,"0"0"1,0 0-1,0 2 116,0 5 0,0-4 0,0 6 1,0-2-22,0 0 0,0 7 0,3-5 0,1 1-41,3-1 0,0 0 0,-4-4 0,1 2-110,3-2 1,0-3 0,-7-2-1,0 0-50,0 0 1,3 0 0,1 0 0,3 0-95,-2 0 1,-3-7 0,-2 0-953,0 2 597,10-6 0,-6-1 545,10-9 0,-9-9 0,4-3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8052,'3'-12'165,"4"5"0,-3 5 1,8 4 53,-3 5 0,8-2-4,-3 9 1,4-9 0,3 2-329,0-5 0,-7-2 0,0 0 79,3 0 0,1-2 1,3-5-10,0-7 1,-7 2-1,-2-2 35,-3-2 0,-2-3 0,-7-2-24,0 0 1,0 0-15,0 0 0,-9 2 37,-5 5 0,-5 5 0,-2 11 1,0 3 7,0 2 1,7 9-1,3-2 1,-1 5 15,0 2 0,5 0 0,-4 0 0,1 0 87,6 0 1,1 0-1,3 0-191,0 0 1,0 0-1,3 0-84,4 0 0,4-2 0,10-5 0,0-7-198,0-5 0,7-2 371,0 0 0,19 0 0,-3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9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0 208 7706,'0'21'142,"0"0"1,0 0 0,0 0 0,0 0 2,0 0 1,0 7 0,0 0 0,0-2-241,0-3 0,0 5 1,3 0-1,1-2-49,3-3 0,0 0 0,-7 3 113,0 2 1,7 0-1,0-7-84,-2 0 207,-3-9 1,-2-5 6,0-14 1,0-5-1,0-9-17,0 0 1,0-7 0,0 0 0,0 2-59,0 3 0,0 2 0,0-2 1,0-5 6,0-7 1,0-3 0,3 1 0,1 2-111,3-2 1,0 4-1,-7-2 1,0 0 8,0 2 1,7 3 0,0 9 0,-2 0 38,-3 0 0,1 7 0,1 0 13,3-2 1,3 6-29,-3 3 0,4 7 1,8 7-11,-5 7 1,2 5 0,-6 2 0,1 0-67,6 0 1,-6 0-1,3 0 1,0 0-4,-2 0 1,4 0 0,-6 0 94,1 0 0,-6 0 0,2 0 126,-5 0 1,-2 0 115,0 0 0,-9-9 0,-5-5-102,-5-5 1,-2-2 0,0 2 0,0 3-66,0 2 0,0 0 0,0-7-347,0 0-359,10 0-554,1 0 1215,29-9 0,-5-3 0,16-9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8052,'0'-12'810,"0"3"-488,0 28 0,0-5 1,3 11-203,4-8 0,-3-8 0,10-7-109,3 5 0,1-4 0,3 4 0,0-5-143,0-2 1,0-2 0,0-5 0,0-5 31,0 0 1,-7-6 0,0 4 0,0-5 28,-2-2 0,0 0 0,-8 0 0,3 0-53,-2 0 1,-3 0 0,-2 0 0,0 0 33,0 0 0,-9 2 0,-5 3-185,-5 2 0,-2 9 0,0-2 0,0 5-51,0 2 1,0 0 375,0 0 1,10 2 296,4 5-319,14 5 0,4 2 0,10-2 1,-2-1 16,-5 1 0,5-5 0,-5 7 101,4 2 0,-4-4 0,-2 2 77,-3 2 1,5 3 0,-7 2-122,-2 0 1,4 0-1,-2 0 45,-2 0 1,0-7-350,2 0 1,-5 0-1276,5 7 982,4-9 1,-6-3 494,9-9 0,0-9 0,7-3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85 7896,'7'-14'-279,"0"0"1,-2 0 233,-12-7 0,2 9 0,-9 5 131,-2 5 1,4 2-1,-2 0 1,-2 2-4,-3 5 1,5-2 0,2 9-96,3 2 0,-5-4 0,7 2 10,2 2 0,5 1 0,5-1 0,4-4-1,3-3 0,-5 7 1,7-4-1,2 2-281,3 0 0,-5-2 0,0 4 238,2-2 0,1 0 0,-1 5 7,-2-5 1,-9 4 481,2-4-260,-5-4 1,-11-1 0,-5-9-110,-5 0 1,-2 0-1,0 0-234,0 0 1,0 0 0,0 0-572,0 0 421,9 0 310,3 0 0,9 0 0,0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43 8052,'-2'-19'-484,"-5"5"0,2 5 1,-9 9 581,-2 0 0,-1 2 0,1 5 0,4 7-104,3 5 1,-5-5 0,7 0 0,2 2-8,3 3 1,2 2-1,0 0-51,0 0 1,9 0 0,5 0-12,5 0 1,-5-7 0,0-2 0,2-1 66,3 1 0,-5-5 1,0 5-1,0-1 111,-2 1 0,-3-5 0,-7 5-23,5-3 0,-7 5-11,0-7 0,-2 7 0,-12-7 13,-2-2 1,-3-3 0,-2-2-316,0 0 1,0 0-433,0 0 665,0 0 0,9-9 0,3-3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7823,'-2'11'205,"-5"-4"0,4-2-1072,-4 2-5,5-5 872,2 8 0,9-10 0,3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8031,'-12'21'229,"3"0"-144,0 0 0,6 0 1,-4 0-1,5 0-65,2 0 0,0 0 1,0 0-1,0 0-290,0 0 0,0 0 0,0 0-34,0 0 1,0-7-1,2-2-494,5-3 798,-4-2 0,15-7 0,-6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85 8052,'0'-21'-165,"0"7"1,0 0 69,0-2 0,-2 6 13,-5 3 1,-5 5 50,-9 2 0,2 9 0,5 5 43,7 5 1,-2-5 0,2 0 0,2 2 30,3 3 0,2 9 0,0 2 0,0 1-8,0-1 1,0 0-1,0-2 1,0 5 40,0 0 0,0 6 1,0-4-1,2 5-54,5 2 1,-4 0-1,4 0 1,-5 0-92,-2 0 0,7 0 0,0 0 1,-2-2-31,-3-5 0,-2 2 0,0-7 1,0 1 29,0-1 1,0 5 0,0-7 0,0-2 57,0-3 1,0-9-1,-2-2 1,-3-1 106,-2 1 16,0-7 0,0 2 0,0-14-62,2-7 0,3-5 0,2-2 0,0 0 30,0 0 0,0 0 1,2 0-1,3 0 14,2 0 0,7-7 1,-5 0-1,1 2 18,-1 3 0,7 4 0,-4 3 1,2 4 162,0 3 1,0-5-185,7 7 1,0-7-324,0 7 0,0 0-725,0 7 1,0 0-116,0 0 1072,-9 0 0,-3 0 0,-9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8052,'-12'2'-854,"5"5"1,5 5 853,2 9 0,9-9 0,3-3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7101,'2'19'-191,"3"-3"905,2-2-627,0 0 1,0 0 0,0 0 0,-2 2 37,-3 3 1,-2 2-1,0 0 1,0 0-201,0 0 1,0 0-1,0 0 4,0 0 0,0-7 1,0 0-190,0 2-316,0-6 383,0 8 1,2-15 0,3 1-107,2-8 299,0 1 0,-7-15 0,0 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7616,'14'0'144,"0"0"44,2 0 0,3 0 1,2 0-66,0 0 1,0 0-1,0 0 1,0 0 11,0 0 0,7 0 0,2 0 0,1 0-159,-1 0 0,0 0 1,-4 0-1,2 0-70,-2 0 1,4 0-1,-2 0 1,-2 0-44,-3 0 1,-9 0 0,0 0 28,2 0 1,-4 0-83,2 0 32,-9 0 1,-5 0 0,-12 2-260,0 5 0,-6-4 417,4 4 0,-5-5 0,-2-2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8019,'0'21'291,"7"0"1,2 0-196,3 0 0,-7 0 0,4 0 0,-2 0-67,0 0 1,7 0 0,-7 0 0,-2 0-92,-3 0 1,5 7 0,0 0 0,-2-2 12,-3-3 1,0-2 0,3 0 0,2 0-13,-2 0 1,-3 0 0,0 0-31,5 0 0,-4-7-136,4 0 175,4-9 1,-8 2 59,4-14 0,-5-5-47,-2-9 114,0 9-85,0-6 1,0 13 8,0-9 1,0 7 0,0-7 28,0-2 1,7 4 0,0-2-1,-2-2 30,-3-3 1,5 5 0,0 0 0,0-2 57,2-3 1,-4-2-1,7-2-34,-3-5 1,5-3 0,-5-4-17,3 7 1,-7 5-1,2 2-55,-5 0 1,0 7 0,3 0 57,2-2 1,0 4-551,-7-2 395,0 9 1,0-6-292,0 4 0,2 4 94,5-4 0,-4 7-20,4 7 0,-5-2 1,-2 9 302,0 2 0,0 3 0,0 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4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 7779,'-21'21'-100,"9"0"0,-4 0 0,9 0 0,0 0 0,0 0 100,0 0 0,-7 0 1,7 0-1,0 0 26,-2 0 1,4 7 0,-7 0 0,3-2-61,4-3 0,-4-2 0,0 0-69,-3 0 0,5 0 39,-7 0 0,9-7 15,-2 0-249,5-9-38,2 4 307,0-9-27,9 0 3,-6 0 0,6-2 1,-7-3-1,3-4 53,2-3 0,9-11 0,-4-10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7292,'0'14'381,"0"0"-197,0 2 0,2 3 0,3 2-72,2 0 0,0 0 1,-7 0-1,2 0-32,5 0 1,-4 0-1,4 0 1,-3 0-60,3 0 0,-4 0 0,6 0 0,-2 0-22,0 0 0,2 0 0,-4 0 0,2 0-101,-2 0 0,4 0 1,0 0-75,3 0 1,-7-7-1,4 0-95,0 2 31,-6-6-391,6-1 341,-9-9 1,0-2 0,-2-3 289,-5-2 0,4-9 0,-6 4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7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 1 7961,'-21'0'606,"9"2"-280,5 5 1,7-4-1,7 4-172,7-5 1,-2-2 0,2 0-1,2 0-394,3 0 0,2 0 1,0 0-703,0 0 0,0 0 942,0 0 0,9 0 0,3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85 8104,'0'12'-22,"0"-3"0,2-9 1,3 2 207,2 5 1,2-4 0,-2 4-51,7-5 0,-2-2 0,2 0-63,2 0 0,-4 0 1,2 0-108,2 0 1,-4-2-44,2-5 0,-7 2 52,7-9 1,-9 7 66,2-7 0,-7 2 35,-7-2 1,2-4-42,-9 4 0,7 4-79,-7 3 0,7 5-33,-7 2 0,0 0 0,-7 2 51,0 5 1,7-2-1,0 9 58,-2 2 1,4 1 0,0-1 91,3-2 1,-5 0 0,7 7 60,2 0 1,3 0-1,2 0 19,0 0 0,0-7 0,0 0-38,0 2 0,2 3-147,5 2 0,-2-9 0,7-3 0,-1-2-195,1 0 1,-5 0 0,7-7-447,2 0 1,3 0-1,2 0 1,0 0-791,0 0 1411,0 0 0,0-9 0,0-3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7856,'0'12'-76,"0"-3"126,0-9 268,0 0-160,0 9 1,0 3 40,0 9 1,0-10-40,0 8-318,0-17 157,0 17 0,0-7 1,0 9-45,0 0 0,0-7 0,0 0 103,0 2 33,0 3-56,0-8 9,0 8-20,0-17 16,0 17 5,0-17 1,0 10 0,2-7-114,5 2 0,-2 0 0,9-7-249,2 0 0,-4-7 0,0-3 13,-3-1 0,5 4 0,-5-5 0,1 0-225,-1 1 529,-2-3 0,2-7 0,3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7933,'0'21'2,"0"0"1,0 0 74,0 0 1,0 0 0,0 0-1,0 0 0,0 0 1,0 0-107,0 0 0,2-7 1,3 0 24,2 2 0,0-4-77,-7 2 113,0-9 1,2 4 46,5-9 1,-4-2-74,4-5 0,-5 2 1,-2-9-7,0-2 1,2-1 0,3 1 0,2 2-2,-2-2 1,4 4 0,-2-2 0,0 0 7,2 2 1,-4-4-1,7 7 32,-3-3 1,7 7-10,-2-2 0,-2 5 127,2 2 0,-7 0 88,7 0 1,-7 9-133,7 5 1,-9-2-1,4 0 39,0-3 0,-4 7-108,9-2 1,-9 5-1,2 2-40,-5 0 0,-2-7 1,0 0-173,0 2 1,0 3-342,0 2 0,0-7-634,0 0 1143,9-9 0,3 4 0,9-9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43 6837,'0'-12'371,"0"1"176,0 4-454,0 4 0,-2-6 0,-3 11 40,-2 5 1,-7-2 0,5 7-87,-3-3 0,7 7 0,-4-4 1,2 2 31,0 0 0,-2-2 1,4 4-1,-2-2-11,2 2 0,3-4 0,2 2-37,0 2 0,0 3 1,2 0 29,5-5 0,-2-3 1,9-6-128,2 2 0,3 0 0,2-7 33,0 0 0,0-7 0,0-2 0,0-1 40,0 1 0,-7-7 1,0 2-1,0-5 34,-2-2 1,4 0 0,-9 0 95,-2 0 0,-3 7 0,-2 0-103,0-2 0,0 4-243,0-2 1,-2 9 0,-5-2-222,-7 5 1,2 2 0,-2 0-268,-2 0 1,-3 0 696,-2 0 0,0 0 0,9 0 0,3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8041,'14'-2'-1137,"0"-3"936,2-2 1,-4 0 0,2 7-1,0 2 350,-2 5 40,6-4 1,-13 13 0,7-7 0,-3 3 0,-2 2 1010,2-2 1,-6 6-1089,4-4 1,-3 3-1,1-1 1,2-2-136,-2 2 1,-3-4 0,-2 2 0,2 0-452,5-2 1,-4 6-213,4-4 1,-3-4-766,3-3 1451,-4-5 0,15-11 0,-6-3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7976,'0'21'-8,"0"0"0,0 0 0,0 0 103,0 0 0,0 0 1,2 0-111,5 0 0,-4 0 1,6 0 41,0 0 0,-6-7-89,4 0 0,-3-2 30,3 2 60,-4-5-17,6-9 1,-9-2 0,2-3-27,5-2 0,-4-9 1,4 2 28,-5-5 0,5-2 0,0 0 6,-2 0 0,4 0 0,0 2-23,3 5 1,-5-2-1,5 7 17,-3-3 0,0 7 2,-2-2 1,-2 5 47,9 2 1,-7 9-45,7 5 1,-9 5-8,2 2 0,-5 0 0,-2 0-5,0 0 0,0 0-200,0 0 103,0 0 89,0-9 0,0-3 1,0-11 0,0-5 1,0-7 0,0-5 0,0-2 0,2 0 9,5 0 1,-2 7 0,7 0 101,-3-2 1,7-3-21,-2-2 0,-2 9-17,2 5 0,-7 5 26,7 2 0,-2 2 1,2 5-26,-7 7 1,-3 3 0,1-1 0,2-2 29,-2 2 1,-3 3-1,-2 2-65,0 0 1,0 0 0,0 0 24,0 0 0,0-7 0,2 0-296,5 2 1,-4-4-658,4 2 1,-3-9 84,3 2 0,3-7 801,4-7 0,4-5 0,-6-9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64 8024,'-12'0'-258,"1"9"370,4 5 1,4 5-50,-4 2 1,5-7-1,2 0 1,0 2 103,0 3 1,0-5-115,0 0 1,2-2 0,3 4 11,2-2 0,2-9 0,-2 2-34,7-5 0,-2-2 1,2 0-19,2 0 0,1-2 1,-1-5 112,-2-7 1,-7 2 0,5-2 23,-3-2 1,5-3-1,-7-2-27,-2 0 1,-3 0 0,-2 0-120,0 0 1,0 0-28,0 0 0,-7 7 0,-2 2-219,-3 3 0,-2 2 0,-5 9-565,5 5 0,-4-2 131,4 9 1,-3-7 455,3 7 1,3-2 0,6 4 219,-2-2 0,0-7 0,7 7 0,9 0 0,3 7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1 253 7444,'0'12'389,"0"-3"1,0-11-1,0-5-258,0-7 1,0 2 0,0-2-7,0-2 0,0-3 0,2-2-38,5 0 1,-2 0 0,7 0-169,-3 0 0,0 7 0,-4 0 141,2-2 0,9 4-63,-2-2 1,-2 9-1,2-2-54,2 5 1,-4 4-29,2 5 1,-7-2-1,5 9 35,-3 2 1,-2-4-1,-7 2 35,0 2 0,2 3 0,3 2 74,2 0 0,0-7 1,-7 0-26,0 2 1,7-4-227,0 2 1,2-2-257,-2 2 1,-2-5-86,9-9 1,-7 0-317,7 0 849,0 0 0,-2-9 0,-3-3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7876,'-9'12'-183,"6"-3"0,-6-7 413,9 5 0,0-2 1,0 9-14,0 2 0,0 3 1,0 2-3,0 0 0,7 0 0,0 0-24,-2 0 0,-3 0 34,-2 0-72,0 0 0,7 0-154,0 0 1,0 2 0,-7 3 0,2 2-3,5-2 0,-4-3 0,6 0 0,-2 3-107,0 2 0,2-2 0,-4-10 0,2-2-459,-2 2 0,4 3-8,-2 2 1,7-7 5,-7 0 1,2-9 570,-2 2 0,-4-5 0,-3-2 0,-12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7515,'2'12'670,"5"-5"358,7-5-820,-4-2 0,8 0 284,-6 0-390,9 0 1,0 0 0,0 0-1,0 0-347,0 0 1,0 0-1,0 0 1,0 0-396,0 0 0,0 0 640,0 0 0,0-9 0,0-3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0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22 7927,'-11'-9'450,"1"6"-207,10-6 1,3 9 365,4 0-430,-5 0 1,10 7-1,-8 2 1,3 3-25,-2 4 0,-3 10 0,-2 2 0,0 0-82,0 2 1,0-6 0,0 6 0,-2-2-121,-5 0 0,5 7 0,-5-7 0,4-2-79,3-3 1,-2-2 0,-3 0-420,-2 0-575,0 0 386,7-9 0,0-5 265,0-14 0,0 2 1,0-9 468,0-2 0,-9-3 0,-3-2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19 127 6498,'-11'0'1251,"4"0"-1068,14 0 1,4 0-1,8-2 1,-3-3-18,-2-2 0,0 0 0,7 5 0,0-3 3,0-2 0,7 0 0,0 5 0,0-3-17,3-2 1,-6 0 0,8 7 0,0-2-152,-1-5 1,-4 4-1,5-4 1,-3 5 28,-4 2 0,4-2 0,-2-3 0,-2-2-221,-3 2 0,-2 3 0,-2 0 0,-3-3-33,-2-2 0,-7 0-234,7 7 1,-9 2-194,2 5 0,-7-2-467,-7 9 1118,-5-9 0,-9 13 0,0-6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4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7228,'12'9'0,"-3"3"0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7788,'3'12'-154,"4"-5"1,-3 4 454,10 3 0,-9-2 1,4 0-1,-2-1-94,0 1 1,0 2-1,-4 7 1,1 0 282,3 0-600,0 0 290,3 9-143,-8-6 0,7 6 0,-6-7 0,1 3 1,3 2-150,-2-2 0,0-3 0,-1-2 0,3 0-12,-2 0 0,-3-7 0,-2 0-17,0 2 0,0-4-68,0 2 70,0-9-23,0 4 80,0-9 75,0 0 19,0-9 0,0 4 54,0-9 1,7 0-29,0-7 0,0 0 1,-4 0-1,1 0-20,3 0 0,0 0 0,-4-2-5,4-5 0,-5-3 0,7-4 0,-2 7 60,0 5 1,3 2 0,-6 0 25,3 0 0,7 0 1,-4 0-75,1 0 0,-6 0 0,4 2-2,1 5 0,-8 3-494,5 4-618,-5 4 387,-2-6 0,0 11 702,0 5 0,0 5 0,0 9 0,0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 8062,'-14'7'15,"0"0"1,3 9-1,-6-4 183,3 0 0,10 6 0,-6-4-149,1 5 1,0 4 0,-5 3 0,4 2-60,1-2 0,4-1 0,-6 1 1,-1 2 27,0-2 1,1 4 0,-6 0 0,6 1-68,1-1 0,-4-2 1,5-7-1,0 0-30,-1 0 1,-4 0 0,7 0-128,3 0 1,1-7-389,3 0 427,0-9 0,10-5 0,4-14-22,4-5 0,-4-2 0,0 0 1,3 0 188,1 0 0,3-9 0,0-3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7118,'0'-21'287,"0"9"1,0 12 0,0 14-219,0 5 1,0 2-1,0 0 1,0 0-20,0 0 0,0 0 1,0 2-1,0 3 9,0 2 0,7 0 0,0-7 0,-2 0 9,-3 0 1,-2 7-1,3 0 1,1-2-80,3-3 1,3-2 0,-6 0-1,3 0-41,-2 0 0,4 0 0,1-2-204,1-5 0,-4 2-805,7-9 612,0 0 0,-2-16 449,-5-5 0,-5-14 0,-2-5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7599,'0'14'200,"0"0"1,10-9 0,4 2 0,4-3-21,3 3 1,0-4 0,0 4 0,3-5-383,4-2 1,-5 0 0,7 0 0,-2 0 201,0 0 0,10 0 0,-6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105 103 7973,'0'12'1111,"3"-3"-897,4-9 0,4 0-174,10 0 1,0 0-81,0 0 1,-2-2 105,-5-5 1,2 2-3,-9-9 0,0 7 0,-7-7-39,0-2 1,-2 4-1,-5 0-122,-7 3 0,2 2 0,-2 5 67,-2-5 1,-3 4 0,-2-4 0,0 7 36,0 7 0,3-2 0,1 9 0,6 2 41,1 3 1,-4 2 0,5 0 0,0 0-4,-1 0 1,3 0 0,7 0 0,0 0 27,0 0 1,0-7 0,0 0 0,3 2-61,4 3 1,-3-5 0,8 0 0,0 0-142,-1-2 0,3 4 0,7-7-212,0 3 1,0-7-1,0 2 1,0-5-356,0-2 0,0 0 695,0 0 0,0-19 0,0-4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21 199 8068,'-11'0'455,"1"9"-299,10-6 0,0 4 1,3-12-15,4-2 0,-3-9-128,10 2 1,-2-5 0,4-2 7,-2 0 0,-7 0 0,5 0 95,-3 0 0,8 7-88,-3 0-117,-5 9 0,7-6 64,-9 4 0,7 7 8,-7 0 0,7 2 0,-7 12 33,-2 2 241,-3-6-233,-2 8-6,10-6 0,-8 9 0,5 0 162,-5 0 0,-2 0-306,0 0 1,3 0-1,1 0-241,3 0 0,3-9 1,-6-3-487,3 0 0,3-6 852,-3 4 0,4 4 0,10 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189 85 7381,'-14'0'453,"0"0"1,0 0-292,-7 0 0,7 0 0,3 2 1,-1 3-95,0 2 1,5 7-1,-4-5 1,1 3 70,6 4 0,-6-4 0,3 2 0,0 2-280,-2 3 0,7-5 0,-5 0 279,4 2-30,3 3 0,10 0 0,4-5-34,4-7 1,3-5 0,0-2 0,0 0-20,0 0 1,0-7 0,0-2 0,0-3-86,0-4 0,0 4 0,-2-2 0,-3-2-10,-2-3 1,-7 5-1,5 0 1,-3-2-251,-4-3 0,4-2 0,-2 0 15,-2 0 1,-10 0-1,-4 2 1,-3 5-134,-4 7 1,-3-2 0,-2 2 0,0 2 354,0 3 1,-7 2 0,3 2 0,4 3-2,4 2 0,6 2 0,-6-4 23,3 2 0,10 2 0,-1-4 72,10 2 0,-1 0 0,10-7 0,0 2 182,-2 5 1,7-4 0,-5 6 136,4 0 0,3-4-98,0 9 0,-2 0 0,-3 7-108,-2 0 0,-7 0 0,5 0-134,-3 0 0,1-7 0,-6 0 0,3 2-287,-2 3 0,4-5 0,1 0-192,1 2 1,-4-6 0,5-1 458,-3 0 0,8-6 0,-6 6 0,10-9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8323,'0'21'-8,"0"0"-34,0 0 0,0 0 1,0 0-1,0 0 146,0 0 0,0-5 0,3 1 0,1 1 0,3-1 1,3-1 0,-6 5-48,3 0 1,3-2 0,-6-3-33,3-2-1,10 0 0,-13 5 66,10-5 1,-7-5 0,5-11-26,-3-5 1,-2 2-1,-7-9 1,3 0 34,4 2 0,-5-6 0,7 4 1,-2-5-1,0-2 4,-2 0 0,4 0 0,1 0-33,1 0 1,-4 0 0,5 0 0,0 0-86,-1 0 1,-6 0 0,4 2 0,-2 3-125,0 2 0,3 7-562,-3-7-667,-5 9 835,7-4 1,-9 18-860,0 5 1391,0 5 0,-9-7 0,-3-3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85 7972,'0'14'182,"0"0"0,-2 0 0,-3 7-178,-2 0 0,0 0 0,7 0 129,0 0 1,0 0 26,0 0 1,0-7-1,3-2-30,4-3 0,4-2 0,10-7 1,0 0 0,0-2 0,0-5 0,0-5-4,0 0 0,0-6 0,0 4 0,0-5-91,0-2 1,-7 7 0,-2 0-1,-3-2-132,-4-3 1,0-2 0,-1 0-46,3 0 0,-2 2 1,-10 3-1,-4 4-173,-3 3 0,-2-5 0,-7 7-284,0 2 0,0 3 0,0 2 0,0 0 598,0 0 0,7 0 0,3 2 0,1 5 0,-6-4 0,4 6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7337,'21'9'-37,"-2"3"0,-3 7 420,-2-5 1,-7 2 0,5-7-99,-3 3 0,5 2 1,-7 7-1,0 0-118,3 0 1,-6 0 0,8 0-201,-3 0 0,1-7 0,-6 0-377,3 2 1,3-4-565,-3 2 1,-3-9 973,10 2 0,0-5 0,7-2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3.1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 7916,'0'-12'-157,"0"3"1,0 9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4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7965,'0'11'-477,"0"-1"1,9-10-1,3 0 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 7072,'-2'-12'338,"-5"5"1,5 7 0,-5 7-128,4 7 0,3 7 0,0 5 0,0 2-24,0-2 0,0 4 1,0 0-1,0 3-17,0 4 0,3-4 1,1 2-1,3 2-8,-2 3-48,7 2 1,-10 0 0,7-2-100,1-5 1,-6 2 0,8-7-141,-3 3 0,0-7 0,-4 4 1,2-2-197,-2 0 0,4 0-1016,-2-7 1337,0 0 0,-7-9 0,0-3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4:33.411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21 1,'12'65,"-5"5,-5-19,-2 5,0-4,0 11,0 11,0 10,0 0,0 7,0-4,0-3,7 0,0 0,0 0,-7 0,2 7,5 0,-4 0,4-7,-5 0,-2 0,0-3,0-4,0-4,0-10,0 7,0 0,-7 9,0-2,-9 2,2-2,2 5,-2-5,9-5,-2-2,5-5,2-2,0-7,0 0,0-14,0 7,0-28,0 35,0-39,0-1,0-37,0-9,0-22,0 10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4:34.745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0 1314,'24'-45,"17"-13,-13 9,7 5,-7-5,5 0,9-14,-7-7,0 0,0-3,7 3,-7 5,0-5,0 5,7 2,-7 0,0 0,-7 14,7 0,-16 21,2-14,-14 28,11-24,-15 27,6-10,0 0,3 9,0 49,4 3,-9 37,0-30,-7-5,0-14,0 21,7-7,0 14,2-14,-2 7,0 2,14 19,-11-19,11 5,-5-4,5 11,0 0,0 2,0 5,0-19,0 5,-9-23,6 25,-6-23,9 7,-9-21,6-11,-6-10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2.91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6852,'0'11'1065,"0"-1"-878,0-10 0,7 9 0,2 3-121,3-1 0,-7 8 0,4-5 0,-2 5-65,0 2 0,2 0 0,-4 0 0,2 0 49,-2 0 0,4 0 0,-2 0 0,0 0-194,2 0 1,-6 0-1,4 0 1,-3 0-91,3 0 1,-4-7 55,4 0 175,4 0 0,-6-3-44,9-4 0,-9-14 163,2-7 1,-3-4-1,1-3 1,2 0-13,-2 0 0,4 7 0,-2 0 0,-2-3-50,-3-1 1,5-3 0,0 0-1,0 0-14,2 0 0,-6 0 0,6 0 0,-2 0-36,0 0 0,7 0 0,-7 0 0,0 2-1,2 5 1,-4-5-105,9 5 0,-9 3-609,2-3-29,-5 9 378,7-14 0,-4 17-176,9-5 537,-9 5 0,4 11 0,-9 3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3.3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85 8120,'-9'11'-94,"-5"-4"1,2 5 0,0 2 47,3 5 0,-5 2 1,7 0-1,2 0 10,3 0 0,-5 0 1,0 0 98,2 0 1,5 0 0,7 0-19,7 0 1,5-7 0,2-3-46,0-1 1,0-3 0,0-7 0,2 0 40,5 0 1,-4-10 0,1-4 0,-6-4 47,-5-3 1,0 0 0,5 0 0,-3 0-19,-2 0 0,-9 0 0,2 0 0,-5 0-44,-2 0 0,0-7 1,0 0-1,-2 4-18,-5 8 1,-3-3 0,-6 8-1,2-3-76,-2 0 0,-3 9 0,-2-2 0,0 5-124,0 2 0,0 2 1,2 5-1,3 5-126,2-1 1,2 8 0,-4-5-15,2 5 1,9 2 330,-2 0 0,5-10 0,2-1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3.73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8120,'0'21'-125,"0"0"0,0 0 186,0 0 1,0 7 0,0 0 0,0 0-51,0 2 0,0-4 1,0 6-1,0 1 24,0 0 1,0-5-1,0 4 1,0 1-20,0 0 0,0-1 0,0 6 0,0-6-37,0-1 0,0 6 0,0-4 0,-2-1 1,-5-4 1,4 3 0,-4-1 0,5 0-9,2 1 1,0-3 0,0-7 0,0 0 1,0-7-364,0 0 1,2-12 0,3-2 389,2-12 0,9-16 0,-4-4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3.91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 1 7521,'-12'21'177,"12"-3"1,14-4 0,5-7-63,2-4 0,0-1 1,0 3-1,2 2-355,5-3 0,-4 1 0,4 0 0,-5 2-677,-2-3 917,0-1 0,0-3 0,0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4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1 379 7883,'0'21'-457,"2"-10"560,5-4 254,-4-4 1,6-6-146,-9-4 0,0 3 1,0-10-77,0-3 0,0-1 0,2-3 0,3 0 6,2 0 0,0 0 1,-7 0-1,2 2-48,5 5 1,-4-5 0,4 5 0,-3-4-138,3-3 0,-2 2 0,7 3 0,-3 2-31,-4-3 1,4 6 0,0-3-247,3-3 1,2 8-526,7 2 0,-7-2 219,0 2 0,-7 0 626,7 7 0,-9 0 0,13 0 0,-6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4.6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85 148 8120,'0'14'-543,"0"0"1001,9-10 1,3 6-343,9-10 1,0 0 0,0 0 18,0 0 0,-7-3 0,0-4-7,2-7 0,-6 3 0,-3-3 0,-3 0-144,3 2 1,-4-7 0,4 5 149,-5-4 1,-2 4 0,-2 2 54,-5 3 0,-5-5-167,-9 7 1,0 0 0,0 7-55,0 0 1,0 7 0,0 2 0,2 3 68,5 4 0,-4-4 0,6 2 0,-2 2 48,0 3 0,9 9 0,-4 0 0,2-3-64,0-1 0,0-1 0,7 3 0,0 2-18,0-3 1,0-1-1,2-3 1,5-3-353,7-4 1,5 3 0,4-8 0,5 0-348,7 1 1,5-3 695,2-7 0,19 0 0,4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5.3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82 8125,'-12'-10'207,"0"6"273,5-10 0,5 7 36,-5-7 1,5 7-229,2-7 0,-3 9-32,-4-2 1,3 7 0,-10 5-1,0 4-465,2 3 0,-4 2 0,6 4 69,-1-4 0,-3 12 1,-5-5-1,5 2 148,7 1 0,-5-3 0,1 0 0,-3 0 14,0 0 0,9-7 0,-2 0 0,5 2-34,2 3 1,0-5 0,2-3-1,5 1-128,7 0 0,7-5 0,5 4-246,2-1 1,0-3 0,-7-7-1,0 0 33,0 0 1,0 0 0,2-3 0,3-1-830,2-3 1182,0-10 0,-7 6 0,0-10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20678,'-11'0'179,"1"0"1,8 0-160,-5 0-16,5 0 0,-5 0 35,14 0-38,-5 0 76,7 0 72,-9 0-45,-9 0 81,7 0-181,-17 0-15,17 0 6,-8 0-52,10 0 72,10 0-13,-8 0 1,17 0-5,-17 0-1,7 0 357,-9 0-279,-9 0-28,7 0-166,-8 0 611,10 0-423,-9 0-28,7 0-32,-8 0 0,8 0-22,-5 0 41,5 0 55,-8 0 62,10 0-107,10 0 1,-6 0-3,10 0 1,-7 0-9,7 0 0,-7 0 3,7 0-11,-9 0-20,4 0 15,1 0-4,-8 0 0,10 0-15,-5 0 19,-5 0 1,10 0 14,-5 0-18,4 0 2,1 0 3,7 0 0,-15 0-2,10 0 1,0 0-22,7 0 15,0 0-2,-9 0 1,0 0 9,-5 0-8,-5 0-45,17 0 41,-17 0-2,17 0 1,-15 0 0,10 0 13,3 0 0,-6 0 0,3 0 8,3 0 67,-8 0-82,10 0 5,-17 0 3,17 0 1,-8 0-21,10 0 17,0 0-10,0 0 1,-7 0 5,0 0 0,0 0 0,7 0 2,0 0 1,-7 0-1,0 0-43,3 0 30,1 0 1,-4 0 0,0 0 0,3 0-3,1 0 1,3 0-7,0 0 8,0 0 0,0 0 0,0 0 0,0 0-3,0 0 1,0 0 0,0 0 0,0 0 1,0 0 0,0 0 0,0 0 15,0 0 0,0 0 0,0 0 8,0 0 1,0 0-1,0 0-20,0 0 1,0 0-1,0 0-3,0 0 0,-7 0 1,0 0-1,3 0 1,1 0 0,3 0 1,0 0-5,0 0 1,-7 0-1,0 0 2,3 0 1,1 0-1,3 0 8,0 0 0,0 0 0,0 0 0,0 0 1,0 0-3,0 0-1,0 0-5,0 0 4,-9 0 1,7 0-9,-8 0 8,1 0 1,7 0-5,-8 0 0,10 0 0,0 0 1,0 0 0,0 0 0,0 0 0,0 0 1,-7 0 0,0 0 0,3 0 0,1 0 4,3 0 0,0 0 0,0 0-1,0 0 1,-7 0-3,0 0 2,0 0 78,-2 0-76,7 0-1,-17 0 3,7 0-5,1 0 9,-8 0-13,17 0 9,-17 0 2,17 0-2,-17 0-2,17 0 1,-15 0 5,10 0-3,-9 0 1,14 0 4,-5 0 0,-3 0 2,3 0 0,0 0 4,7 0 0,-7 0-16,0 0 1,0 0 1,7 0 0,-7 0 0,0 0 0,-7 0 13,7 0 0,0 0-16,7 0 1,-7 0-4,0 0 1,-7 0-4,7 0 0,-7 0 9,7 0 1,-7 0 4,7 0 1,-7 0 16,7 0 0,-7 0-15,7 0 0,-7 0-16,7 0 1,-7 0 0,7 0 0,-7 0 0,7 0 1,-7 0 9,7 0 0,-7 0 8,7 0 0,-7 0-6,7 0-9,-9 0-1,14 0 0,-15 0-2,10 0 1,-7 0 0,7 0 1,-7 0 4,7 0 7,-9 0-9,14 0-1,-8 0 0,3 0-1,0 0 4,0 0 23,7 0-12,0 0 1,0 0 16,0 0 1,-7 0-4,0 0-29,0 0 0,7 0-5,0 0 0,-7 0 2,0 0 0,0 0 2,7 0 0,0 0 1,0 0 1,-7 0 0,0 0 0,3 0 0,-6 0 0,3 0 0,3 0 0,-6 0 0,3 0 0,3 0 0,-6 0 0,3 0 0,3 0 0,-6 0 0,3 0 0,3 0 0,-6 0 0,3 0 0,3 0 0,1 0 0,3 0 0,0 0 0,-7 0 0,0 0 0,3 0 0,-6 0 0,3 0 0,3 0 0,1 0 0,3 0 0,0 0 0,0 0 0,-7 0 0,0 0 0,3 0 0,1 0 0,3 0 0,0 0 0,0 0 0,0 0 0,0 0 0,-7 0 0,0 0 0,3 0 0,1 0-2,3 0 1,0 0 0,0 0 0,0 0-8,0 0 0,-7 0 0,0 0 7,3 0 0,1 0 1,3 0 1,0 0 0,-7 0 0,0 0 1,3 0-5,1 0 0,-4 0 0,0 0-13,3 0 1,1 0-13,3 0 0,0 0 0,0 0 20,0 0 0,-7 0 1,0 0-2,2 0 0,-4 0 1,2 0 22,2 0 0,3 0-5,2 0 1,0 0-6,0 0 0,0 0 1,0 0-4,0 0 1,-7 0-1,0 0 0,0 0 2,7 0 0,0 0-2,0 0 1,0 0 10,0 0 0,-7 0 0,0 0 7,2 0 0,-4 0-12,2 0 1,-7 0 3,7 0 0,0 0-10,7 0 0,-7 0 0,0 0-3,2 0 0,-4 0 2,2 0 1,0 0 0,7 0 0,0 0 0,-7 0 0,0 0 0,-7 0-1,7 0 1,-7 0-1,7 0 1,-7 0 0,7 0 0,-7 0 0,7 0 0,-9 0 0,6 0 0,-4 0 7,-4 0 1,8 0 65,-4 0-32,-4 0 0,8 0 15,-4 0-38,-4 0-31,6 0 18,0 0-20,-6 0 0,8 0 47,-4 0 123,-4 0 32,6 0-182,-9 0-205,9 0 17,-6 0-1212,6 0 854,-9 0 1,-9 0 0,-3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5.7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6896,'0'21'1123,"0"0"-902,0 0 1,0 0-1,0 0 1,0 0-62,0 0 1,0 0 0,0 0 0,2 2-80,5 5 1,-5-5 0,5 8 0,-4-3-62,-3 0 0,0 2 0,0-2 1,0 5 40,0-1 1,0 6 0,0-8-1,0 3-205,0 4 1,0-7 0,0 1 0,0-3-112,0 0 1,0-7 0,0-7-623,0 2 500,0-7 1,7-2 0,2-14 9,3-7 367,-8-4 0,15-13 0,-7-1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5.96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7810,'11'9'-255,"1"-7"1,-7 8 0,2-1 633,-3 5 0,-1-2 0,-3 2 0,0 2 10,0 3 1,0 2 0,0 2-1,0 3-437,0 2 0,0 0 1,0-7-1,0 0-161,0 0 1,0 0 0,0 0-177,0 0 1,2-3 0,3-1 52,2-3 0,2-10-1000,-2 3 1332,-5-4 0,17-13 0,-7-1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6.7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1 148 8156,'14'0'-359,"0"0"0,-7 7 541,7 0 0,-7 7 1,4-5 54,-1 3 1,6-8-129,-2 3 1,5-4-1,2-3-42,0 0 0,0-7 0,-3-3 8,-4-1 1,3 4 0,-10-7 39,-3-3 0,6-1-45,-3-3 1,0 0 0,-7 0-70,0 0 0,-3 7-30,-4 0 0,3 9 0,-10-2 25,-3 5 1,6 2 0,-3 0 0,0 2-46,2 5 1,-7-2 0,8 9 0,-3 2 83,0 3 0,7 2 1,-5 0-1,3 0 6,4 0 1,-4 2-1,2 3 1,2 2-43,3-3 0,2-1 0,0-3 0,0 0-150,0 0 0,2 0 0,3 0 32,2 0 1,9-10 0,-2-4 0,5-4-356,2-3 1,0 0-1,0 0 1,0 0 473,0 0 0,7 0 0,0 0 0,-3 0 0,-1-7-198,-3 0 1,-10-3-3,-4 3 564,-4 5 1,-3-17-27,0 5 0,0 3 1,-3-1-1,-1 0 32,-3 1 1,0 4 0,7-7-223,0-3 0,2-1 0,3-3-20,2 0 0,2 7 0,-2 0-165,7-3 1,2 6 0,1-1-1,-3 0 9,2 1 1,3 6 0,-1-4-1,-1 2 31,-3 0 1,0 0-1,7 7-70,0 0 0,0 0 0,0 2 38,0 5 1,-7-2 0,-3 9-5,-1 2 0,-1 3 1,-4 2-1,2 0-11,-3 0 1,-1 0-1,-3 0-57,0 0 1,0 0-1,0 0-287,0 0 0,0-7-346,0 0 477,0-10 1,7-4 256,0-14 0,9-14 0,-4-4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7.0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6962,'0'21'329,"0"0"0,0 2 0,0 3-181,0 2 1,2 7-1,3-5 1,2 0-17,-3 1 0,1 6 0,0-2 0,2 2-104,-3-2 1,1 5 0,0-7 0,2 2-56,-3 0 1,6-3 0,-3 6 0,-3-6 21,-1-1 1,4 4-1,0-5 1,-3 0-170,-1 1 1,-3-3 0,0-7 0,2-3-229,5-4 1,-5 5 13,5-5 0,-2-5 1,0-4 387,2-10 0,9-16 0,-4-11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7.26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8159,'23'0'505,"3"0"-286,2 0 0,2 0 0,-4 0 0,4 0-187,3 0 1,-5 0-1,7 0 1,0 0 0,-3 0 1,6-3 0,-10-1 0,-3-6-34,-1-1 0,-3-3 0,0-7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7.40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22 8245,'-21'-12'-253,"9"3"1,3 11 0,11 3 0,5 4 252,7 3 0,5 2 0,2 7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8.6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7838,'0'-12'841,"0"5"-762,0 14 1,0 5-1,0 9 1,0 0 0,0 0 17,0 0 0,2 0-175,5 0 0,-2 0 1,6 0 87,-1 0 1,-1 0-1,-4 0-241,2 0 1,7 0 67,-7 0 0,2-10 202,-2-4 91,-5-4 1,8-6 29,-10-4 1,0 3 0,0-10-32,0-3 0,2 6 0,3-3 98,2-3 1,9-1 0,-4-3-106,-1 0 0,6 7 0,-8 0 0,3-3-14,4-1 0,0 4 0,1 0 0,-3-3-108,2-1 1,0-3-1,1 2 1,-6 3 23,-1 2 1,4 7-543,-7-7-11,9 9 0,-16-4 144,0 9 0,-2 0 0,-10 2 1,0 3-213,1 2 1,4 7 596,-7-7 0,9 9 0,-4-4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19.05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106 106 8139,'0'14'354,"0"0"0,-7-7-587,0 7 1,-3 0 0,6 7 236,-3 0 1,0 0 0,7 0 73,0 0 0,0 0 0,0 0-54,0 0 1,0-7-6,0 0 1,9-10-1,5 3 17,5-4 0,2-3 0,0-3 1,0-1 99,0-3 1,0-10 0,2 3-1,3-4-18,2-3 1,0 0-1,-10 0 1,-1 0-12,-3 0 1,-3 0-1,6 0 1,-6 0 99,-1 0 0,-3 7 0,-7 0 0,0-3-203,0-1 1,-3 4 0,-4 2-1,-7 0-14,-4 1 1,-6 6-1,-1-2 1,-6 5-228,-1 2 1,4 2-1,-5 3 1,0 4-235,1 3 0,6-5 0,0 7 0,8 0-511,4-3 982,0 8 0,-7-7 0,0 9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0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8096,'11'-10'-181,"-1"8"1,-10-5 237,0 14 0,0-2 1,0 9-16,0 2 1,0 3 0,0 2-54,0 0 1,0 0 0,0 0-1,0 0-22,0 0 1,0-7 0,0 0-10,0 2 0,0-4 0,0 2-101,0 2 107,0-7 40,9 1 66,3-10 0,2 0 0,-3-3 722,-1-4-541,-3 5 0,-5-10-17,5 5 0,-5 3-53,5-10 1,-4 7 0,-1-5-41,5 3 1,-2-5-1,9 7-93,2 2 1,-4-4 48,2 2 0,-7 0 0,4 4-93,-1-4 0,-1 3 141,-2-10 0,-2 0-67,9-7 0,-10 7 0,3 0-39,-4-3 0,-3 6 0,0-3-72,0-3 1,0 6 0,0-3 81,0-3 1,0 6-485,0-3 0,-3 9 34,-4-2 0,3 5 142,-10 2 0,9 2 0,-4 3-689,-1 2 0,8 2 420,-5-2 1,7 2 527,7 5 0,-5 5 0,8-7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0.5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421 22 6711,'-14'-3'0,"0"-1"-58,-3-3 1,6 0 0,-3 7 0,-3 0 178,-1 0 0,4 0 0,0 0 1,-3 0-17,-1 0 1,-3 7-95,0 0 1,7 7 0,2-5 0,0 0 190,1 1-309,6 6 0,-4-4 47,9 9 1,2 0 45,5 0 1,5 0 0,9-3 0,0-1 1,0-3 0,-7-3 0,0 6 1,2-3 9,3 2 1,-5-4-1,-3 2 89,-1 2 0,4-4 81,-7 2 1,0-7-1,-10 4-15,-4-1 0,-4-3 1,-10-7-205,0 0 0,0 0 0,-3 0 0,-1 0-120,-3 0 0,0 0 1,7 0-1,0 0-397,0 0 1,0 0 567,0 0 0,-10 9 0,-1 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21857,'14'0'287,"0"0"0,0 0-286,7 0 1,0 0 17,0 0 1,0 0 16,0 0 1,-7 0-154,0 0 138,-9 0-13,4 0 52,-9 0 1,9 0 77,5 0-57,-4 0-47,8 0 0,-6 0-54,9 0 0,-7 0 19,0 0 0,0 0 2,7 0 1,0 0-9,0 0 0,-7 0 26,0 0 0,0 0-5,7 0 0,-7 0 1,0 0-6,2 0 0,-4 0-11,2 0 1,0 0 3,7 0 0,0 0-5,0 0 0,-7 0 0,0 0 2,2 0 1,-4 0-1,2 0 3,2 0 0,3 0-5,2 0 0,0 0 2,0 0 0,0 0-3,0 0 0,0 0 0,0 0-3,0 0 0,-7 0 0,0 0-2,2 0 1,3 0-11,2 0 1,0 0 0,0 0 6,0 0 1,-7 0 0,0 0 1,2 0 2,-6 0 24,8 0-19,-6 0 1,2 0-1,0 0 3,2 0 1,-4 0-4,2 0 1,0 0 5,7 0 0,-7 0-2,0 0-1,0 0 0,7 0 0,0 0 0,-7 0 6,0 0 5,0 0 1,7 0-9,0 0 0,-7 0 9,0 0 1,-7 0 3,7 0 0,0 0-11,7 0 1,-7 0 10,0 0 0,-7 0-10,7 0 0,0 0-11,7 0 1,-7 0 6,0 0 1,-7 0 0,7 0-10,2 0 0,-4 0 1,2 0 0,-7 0-8,7 0 1,0 0 11,7 0 0,-7 0-1,0 0 1,-7 0 0,7 0 1,-7 0 2,7 0 0,-7 0 0,7 0 0,-7 0-1,7 0 1,-7 0 0,7 0 1,-7 0 3,7 0 1,-7 0-8,7 0 1,-7 0-2,7 0 1,-7 0-3,7 0 1,-7 0-3,7 0 5,0 0 1,7 0-4,0 0-33,-9 0-24,6 0 45,-6 0 1,2 0-3,0 0 0,-7 0 17,7 0 0,-7 0 4,7 0 12,-9 0-13,13 0 1,-13 0-2,9 0 1,-7 0 0,7 0 0,-9 0-1,4 0 0,0 0 0,5 0 0,-2 0 0,2 0 0,-7 0 0,7 0 0,-7 0-4,7 0 0,-7 0-6,7 0 0,-7 0-3,7 0 0,-7 0 5,7 0 1,-7 0 3,7 0 0,-7 0 7,7 0 0,-7 0-3,7 0 0,0 0-5,7 0 1,-7 0-44,0 0 1,-7 0 9,7 0 1,-7 0-1,7 0 34,2 0 0,-4 0 10,2 0 20,-9 0-20,13 0 10,-6 0 1,2 0-17,0 0 0,-9 0 3,13 0-3,-15 0 1,8 0 0,-4 0 0,-2 0 4,9 0 1,-7 0 35,7 0 2,-9 0-39,13 0 1,-13 0-9,9 0 1,-7 0 4,7 0 0,-7 0-6,7 0 0,-7 0 3,7 0 0,-7 0-1,7 0 0,-7 0-2,7 0 5,-9 0 0,13 0 0,-13 0 0,9 0 0,-7 0 3,7 0 1,-7 0 2,7 0 13,-9 0-9,13 0 0,-13 0-2,9 0 0,-7 0-8,7 0 8,-9 0-3,13 0-21,-6 0 15,0 0 1,-1 0 16,-4 0 0,-2 0-14,9 0 50,-9 0-47,4 0-2,-9 0 4,9 0 2,-6 0 1,8 0-5,-4 0 1,-2 0-24,9 0 0,-7 0 12,7 0 0,-7 0 4,7 0 1,0 0 1,7 0 0,-7 0 0,0 0 0,-7 0 0,7 0 0,-7 0 0,7 0 0,2 0 0,-4 0 0,2 0 0,-7 0 0,7 0-2,2 0 0,-4 0 0,2 0 1,-7 0 0,7 0 0,2 0 0,-4 0 0,2 0 0,-7 0-1,7 0 0,0 0 0,7 0 0,-7 0-63,0 0 1,0 0 38,7 0 1,0 0-6,0 0 1,0 0 30,0 0 0,0 0-3,0 0 1,0 0 4,0 0 0,0 0 0,0 0 0,-7 0 1,0 0-2,2 0 0,-4 0-7,2 0 0,0 0-1,7 0 1,0 0-66,0 0 0,0 0 4,0 0 1,0 0 65,0 0 0,-7 0 0,0 0 2,2 0 1,-4 0 0,2 0 6,2 0 0,-4 0-4,2 0 0,0 0 7,7 0 0,0 0-10,0 0 1,-7 0-1,0 0 0,2 0 0,-4 0 0,2 0 0,2 0 0,-4 0 0,2 0 0,0 0 0,7 0 0,-7 0 0,0 0 0,2 0 0,-4 0 0,2 0 0,0 0-3,7 0 1,0 0-1,0 0 0,-7 0 3,0 0 0,0 0-1,7 0 1,0 0-2,0 0 1,-7 0-1,0 0 0,0 0 3,7 0 0,-7 0 10,0 0 1,-7 0 8,7 0 1,0 0 6,7 0 0,-7 0-12,0 0 0,-7 0-13,7 0 1,-7 0-11,7 0-7,0 0 0,7 0 14,0 0-39,-10 0 38,8 0 1,-14 0 16,9 0 27,-10 0 40,15 0-48,-17 0-53,17 0 26,-17 0 2,8 0 3,-10 0 8,9 0-39,-7 0 1,10 0 27,-5 0 9,-5 0 1,10 0 0,-5 0 39,-5 0 65,8 0-602,-10 0 1,-10 0 0,-1 0-1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1.56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22 253 8059,'0'-21'-38,"0"0"1,-7 7-1,0 0 79,2-3 228,3 8 0,4 0-141,5 9 0,3 9 1,6 5-1,-4 5 3,-3 2 1,5 7-1,-5 0 1,1 0-26,-1 2 1,0-4 0,-4 9-1,2 0-312,-2-3 0,-3 1 0,-2-7 0,0 2-16,0-3 0,0 6 1,0-3 34,0-3 1,-7-1 0,-2-6 157,-3-4 0,5-4 97,-7-10 0,9-10 1,-2-4-1,5-4 41,2-3 1,0 0 0,0-3-1,0-4-52,0-7 0,0 3 0,0-3 0,2-3 9,5-1 1,-4-3 0,6 0 0,-2 0-45,0 0 0,0 2 1,-5 3-1,3 4-49,2 3 1,2 9 0,-4 7 0,4 0-1,3 2 0,-5-4 1,7 9-29,2 2 1,3 3-1,2 2 15,0 0 0,0 2 0,0 5-41,0 7 0,-9-2 0,-3 2 31,0 2 1,-4 3 0,7 2 0,-3 0 29,-4 0 0,-3-7 1,-4 0 25,-5 2 1,-5 0 0,-9 1 0,2-3-28,5 2 1,-4-4-1,4-1 1,-5-1-1,0-3 1,3 0-551,2 0-176,9 0 474,-13-7 1,18 0 0,-3-3 272,8-4 0,11-4 0,-4-10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1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1 274 7980,'12'0'313,"-1"2"150,-4 5 0,-4-2-199,4 9 0,4-3 1,3 3-74,5-7 1,2-4 0,0-3-184,0 0 0,0 0 1,0 0-1,0 0 43,0 0 1,-7-7 0,0-3-1,0-1 16,-2-6 1,4 6 0,-7-3 0,1-3-17,-1-1 1,-2-3-1,-5 2 1,3 3-48,2 2 0,0 0 0,-7-7 1,-2 0-76,-5 0 1,2 2-1,-7 3 1,1 2-26,-1-3 1,-2 8-1,-7 2-432,0 5 0,0 2 0,0 0 0,2 2 165,5 5 1,-4 2 0,6 8 0,-2-3-30,0 2 1,7 3 0,-5 2 391,3 0 0,4-10 0,12-4 0,14 5 0,12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2.0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8044,'21'0'3,"-7"-7"246,0 0 0,-7 0-38,7 7 0,-7 9 0,5 5-29,-3 5 1,0 2-1,-4 0 1,2 0-194,-2 0 1,-3 0-1,-2 0 1,2 0-230,5 0 1,-4 0-1,4 0-1247,-5 0-18,-2 0 1505,0-10 0,9-1 0,3-10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2.6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136 24 7752,'12'2'-627,"-5"5"812,-5 7 0,-2 5 0,0 2 1,0 0 39,0 0 0,0 0 0,0 2 0,0 3-239,0 2 0,0 0 0,2-7 1,3 0 19,2 0 1,2-3 0,-4-1 0,4-6 12,3-1 1,-5 4 0,7-7-210,2-3 1,3-1 0,0-6 189,-5-4 1,4-4 0,-6-10 37,0 0 0,-1 0 0,-6 0 0,2-3 29,-2-4 0,4 5 0,-2-5 0,-2 5-15,-3 2 1,-2-3 0,0-1-39,0-3 0,0 0-113,0 7 1,0 4 78,0 10 0,0 17 0,0 18-75,0-3 0,0 6 0,0-1 0,0 0 40,0 1 0,0 4 0,2-5 0,3 0-32,2 1 1,2 4 0,-4-5-1,2 0 7,-2 1 1,4-3 0,0-5-1,1 3-9,-1 2 1,0-3-1,-4-8 1,2-3 24,-2 2 1,-3-4 179,-2 2 1,-2-3-1,-5 3 0,2-4 0,-9-10 0,-2 0 33,-3 0 0,-4 0 0,-3 0 0,-2 0-45,2 0 0,-4 0 0,0 2 0,-3 3-20,-4 2 0,4 0 0,0-7 1,3 0-172,4 0 0,3 0-1348,2 0 950,0 0 1,12 0 484,9 0 0,9-10 0,12-1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3.0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1 209 7889,'12'-10'242,"-1"8"-119,-4-5 0,-2 7 0,9 5-26,2 2 0,-4 0 1,2-7-98,2 0 0,3 0 0,2 0 18,0 0 1,-7 0 70,0 0 1,-2-10 26,2-4 0,-5-4 0,-9-3-62,0 0 1,0 0-1,0 0-106,0 0 1,0 7-1,-2 2-18,-5 3 0,-5-5 0,-9 7 104,0 2 0,7 5 1,0 5-1,-2 4-8,-3 3 0,5 2 0,0 7 0,0 0 221,2 0 0,1 2 0,6 3 0,-4 2-94,-3-3 1,7-1 0,-2-1 0,5 3 0,2 2 0,2-3 0,5-1-483,7-3 1,12-3-1,4-1 1,1-3-175,-1 2 1,14-7-1,1-2 503,6-4 0,5-3 0,7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5.8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1 169 7793,'0'-14'-809,"0"0"0,0 7 760,0-7 1,0 0 127,0-7 0,0 7 0,0 0 77,0-3 0,0 6 259,0-3-104,0 9-233,0-4 0,0 11 50,0 5 1,0 5-1,0 11-59,0 5 1,0-5 0,0 8 0,0-3-18,0 0 1,0 7 0,0-7 0,0 0-72,0 2 1,0 0 0,0 8 0,0-6 13,0-1 1,7 4 0,0-7 0,-3 0-4,-1 2 1,-3-7 0,0 5 0,0-4-37,0-3 0,0 0 1,0 0-76,0 0 1,2-7-247,5 0-35,-5-10 68,8 6-405,-10-10 737,0 0 0,0-10 0,0-1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6.2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106 169 7965,'-14'7'-40,"0"0"0,0 9 0,-5-2 85,5 5 1,5 2 0,9 0-98,0 0 1,0 0-1,0 0 126,0 0 0,2-3 0,5-1-22,7-3 0,5-10 1,2 3-1,0-4-74,0-3 0,0 0 0,0 0 1,0-3 44,0-4 0,0-4 1,0-13-1,0-1 34,0-3 1,-7-3 0,-3 6 0,-1-3-30,-6 2 0,-1-4 0,-3 2 1,0 2-32,0 3 1,0 2 0,-3 0 0,-4 0-32,-7 0 1,-4 9 0,-3 5 0,0 5-120,0 2 0,0 0 1,-3 2-1,-1 5-35,-3 7 0,0 5 0,7 2 0,2 0 21,5 0 1,-2 0 0,6 0-1,1 0-352,0 0 519,2 0 0,7 0 0,0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6.4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8087,'11'2'26,"-4"5"1,-4 5 0,-1 9 100,5 0 1,-5 0-1,5 0 1,-2 0-84,2 0 0,-5 0 1,8 0-1,-3 0-169,0 0 0,2 0 1,-2 0-168,7 0 0,-5-7 0,1-3 46,-1-1 246,-7-3 0,17-7 0,-7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6.9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7483,'0'14'62,"0"0"1,-3 0-1,-1 7 1,-3 0 134,2 0 0,3 7 0,2 2 0,0 0-133,0 1 1,0 4 0,0-5-1,0 0-119,0 1 0,0 4 0,0-7 1,0 0-46,0 2 1,0-7 0,0 5-116,0-4-273,9-3 210,-7-10 0,8-4 1,-10-14-142,0-7 0,0-4 419,0-3 0,0-10 0,0-1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7.2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40 169 7906,'-21'0'-2,"9"0"1,5-7-1,14 0 57,7 2 0,5 0 1,4 1 52,5-3 0,-5 0 1,8 7-1,-3 0 18,0 0 1,9-7-1,-2 0 1,2 2-33,-2 3 1,5-5-1,-5 0 1,2 2-104,-2 3 0,5-1 1,-7-1-1,-1-3-61,-4 2 1,-4 3-1,-3 2 1,0-3-120,0-4 0,-7 5-281,0-5 0,-3 2-647,3-2 703,-4 5 1,-20-10 413,-4 5 0,-4 5 0,-3-7 0,0 9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18579,'0'-12'185,"0"1"20,0 4 0,0 2 16,0-9 0,0 7 0,0-7-195,0 9-12,0-13 8,0 15-108,0-15 46,0 6-63,0 0 85,0-6 0,0 13 7,0-9 8,0 9 52,0-4-22,0 9-5,0-9 1,0 4-23,0-9 1,0 7 7,0-7-65,0 9 43,0-4 1,0 7-38,0-5 35,0 4 41,0-6-24,0 9-2,0-9 43,0 6-35,0-6-79,0 9 72,0 9 32,0-6-3,0 6 93,0-9-122,0-9 59,0 6-5,0-6 0,0 11-28,0 5 1,0-2-10,0 9 1,0-7-24,0 7 1,0-7 15,0 7 0,0-7-3,0 7 22,0-9 1,0 6 322,0-4-261,0-4-60,0 15 0,0-13-9,0 9-12,0-9-14,0 4 0,0-7-1,0 5-26,0-4 43,0 6-36,0-9 22,0 9 30,0-6 8,0 15 1,0-13-22,0 9-19,0-9 13,0 4 0,0-9 13,0 9 0,0-4 1,0 9 2,0-9-17,0 4-4,0-9 12,0 9-42,0-6 31,0 15-3,0-15 1,0 8 0,0-4 5,0 7 0,0 5 32,0 2-34,0-9 9,0-3-11,0 0-1,0-6 0,0 15 4,0-4 0,0-4 35,0-1-35,0 0 14,0-6-3,0 15-9,0-6-2,0 0 1,0 6 6,0-15-1,0 15-41,0-15 27,0 15 1,0-6 0,0 9 0,0 0-3,0 0 1,0-7-1,0 0 10,0 2 0,0 3 1,0 2 22,0 0 1,0-7-12,0 0 0,0 0-6,0 7 1,0 0 1,0 0 1,0 0-8,0 0 1,0-7 0,0 0-18,0 2 1,0 3 0,0 2 4,0 0 0,0-7 0,0 0 8,0 2 0,0-4 0,0 2 14,0 2 0,0-4 0,0 2-3,0 2 0,0-4 1,0 2 5,0 2 0,0 3-16,0 2 1,0 0-1,0 0-4,0 0 1,0-7-1,0 0 5,0 2 0,0 3 1,0 2-5,0 0 1,0-7 0,0 0-1,0 2 1,0 3 0,0 2-7,0 0 0,0 0 0,0 0 0,0 0-3,0 0 1,0 0 1,0 0 0,0-7-7,0 0 0,0 0-9,0 7 1,0 0-11,0 0 0,0 0-4,0 0 0,0 0 12,0 0 0,0 0 3,0 0 1,0-7-1,0 0 20,0 2 1,0-4-1,0 2 8,0 2 1,0-4-8,0 2 1,0-7-3,0 7 0,0 0-24,0 7 1,0-7 0,0 0-5,0 2 0,0-4 0,0 2 7,0 2 0,0-4 0,0 2 47,0 2 0,0-4-33,0 2 1,0 0 18,0 7 1,0-7-1,0 0-7,0 2 1,0-4-5,0 2 0,0 0 0,0 7 0,0-7 0,0 0-6,0 2 0,0-4 1,0 2-25,0 0 1,0 0 0,0 0 9,0 2 0,0-4 23,0 2 0,0-7-5,0 7 0,0-7-3,0 7 0,0 0 21,0 7 0,0-7 0,0 0 0,0 2 0,0-4 0,0 2-2,0 2 1,0 3-17,0 2 1,0 0 4,0 0 0,0 0-10,0 0 0,0-7-2,0 0 1,0 0 4,0 7 1,0-7 1,0 0 0,0 0 3,0 7 1,0-7 0,0 0-2,0-10 0,0 15 0,0-5-10,0 5 0,0-5-1,0 0 10,0-10 2,0 15-3,0-17 1,0 10-1,0-5 14,0 7 6,0 5 1,0 2-19,0 0 4,0-10 0,0 1-4,0-5 3,0 5 60,0-1-61,0 8 13,0-17 1,0 10 19,0-5-28,0 5-4,0-1 0,0 1-17,0-5 23,0-5 1,0 10-29,0-5 32,0-5-1,0 17-18,0-17 0,0 10-9,0-5 18,0-5 1,0 10 2,0-5-6,0-5 10,0 8-6,0-1 0,0-4 3,0 9 1,0-7-5,0 7 0,0-7-4,0 7 1,0-7-2,0 7 0,0-7 0,0 7 1,0-7 0,0 7 1,0-7-3,0 7 0,0-7-17,0 7 17,0-10 1,0 8 2,0-5 1,0-2-1,0 9 1,0-7 0,0 7 1,0-10-2,0 15 4,0-17 0,0 17 1,0-14 23,0 9-26,0-10 0,0 8 7,0-5 39,0-5-26,0 8 1,0-8 74,0 5-47,0-5-29,0 8 75,0-10-67,0-10-28,0 8-8,0-7-92,0 9 107,0 9-13,0-7 0,0 10-68,0-5-57,0-5-182,0 8-567,0-10 341,0-10 538,0 8 0,0-17 0,0 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7.6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6873,'0'21'0,"0"0"-127,0 0 1,0-7 0,0 0 231,0 2 1,0 3-1,0 2 1,0 0-36,0 0 1,7 0 0,0 0 0,-3 0-24,-1 0 1,4 7 0,0 0 0,0 0-36,2 2 1,-7-4 0,8 6 0,-3-1-4,0-6 1,7 6 0,-5-3 0,0-3-36,1-1 1,4-3-1,-5 0 65,3 0 0,-5-3-89,7-4 1,-7-4 140,7-10 0,-10-3 1,3-4-1,-4-7 21,-3-4 0,0-3 0,0 0 1,0-3 45,0-4 1,0 5 0,0-7-1,0 2-68,0 0 0,0-7 0,0 4 0,0 1-54,0 0 0,0-1 0,0 6 1,0-3-30,0 2 0,0 3 0,0 2 0,0 0-46,0 0 0,0 0 0,2 0 42,5 0 0,5 2-141,9 5 1,-7-2-158,0 9 1,-7 0 0,4 9-89,-1 5 0,-3-2 0,-7 9-606,0 2 989,0-7 0,9 10 0,3-7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8.0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1 8093,'-7'21'-239,"0"0"272,2 0 0,-4-7 1,2 0-1,0 2 47,-3 3 0,6 9 1,-8 0-1,3 0-84,4 2 1,-4-4 0,-1 9 0,1 0-30,0-3 0,-5 8 0,4-7 1,1 2 33,0 0 1,-5-10 0,7 3 0,0-4-15,-3-3 1,8 0 0,-5 0-116,5 0 0,4-10-96,5-4 1,-2-4-1,6-6-40,-1-4 1,6-4-1,-4-10 1,2 0-148,0 0 411,-10 0 0,15-10 0,-7-1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8.3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7716,'0'14'-13,"0"0"0,0 2 168,0 3 0,0 9 0,2 0 1,3 0-34,2 2 0,2 0 0,-4 8 0,2-3-83,-3 2 1,8-4-1,0 2 1,-1 0-61,-4-3 1,3 8-1,-1-7 1,0-1-22,1-4 1,4-2-1,-5 0 1,0 2 28,1-3 0,6-8 0,-4-3 0,2 0-80,0-3 0,-7 6 0,7-10 0,0 0-474,-3 2 194,8-7 1,-14 8 203,9-10 1,-12 0 0,0-3-246,-6-4 414,-13 5 0,6-17 0,-10 8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28.4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8093,'21'0'8,"0"0"1,0 0-1,0 0 1,0 2-19,0 5 0,0-5 0,0 5 0,0-4-1152,0-3 1162,0 0 0,0 0 0,0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3.0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169 85 6892,'9'-12'744,"-7"-7"-542,8 8 0,-10-3 118,0 0-327,0 9 1,-10-4-29,-4 9 1,-4 0 0,-3 2 32,0 5 1,0-2 0,0 9-175,0 2 0,7-4 1,2 2-98,3 2 1,2-4-46,7 2 0,2-7 152,5 7 0,-2-10 1,9 3 93,2-4 0,3 4 1,2 2-1,-3 3 148,-4 4 0,5-4 0,-5 2 0,2 2 69,-2 3 1,3 2 0,-10 0 0,-3 0-3,-1 0 0,4 0 0,2 0-8,3 0 0,-8-7 0,3 0 5,-4 2 1,4-4-13,0 2 1,-3-10-57,-11 3 1,3-4-1,-10-3-32,-3 0 1,-1 0 0,-3-3 0,0-1-204,0-3 0,0-3 0,0 6-70,0-3 0,0-7 0,0 7 127,0 2 0,9 0-389,5-2 201,5 5 1,11-7 293,5 9 0,14 0 0,5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3.6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13 7083,'0'21'577,"0"0"-493,0 0 0,0 0 0,0 0 0,0 0-139,0 0 1,0 0 0,0 0-1,0 0-29,0 0 1,0 0-1,2-3 28,5-4 0,-2 5 77,9-5 0,0-5 38,7-2 1,0-4 50,0-3 1,-3-3 0,-1-1 105,-3-3 0,-7-10-59,7 3 0,-10-4 0,3-3-45,-4 0 0,-3 7 1,0 0-23,0-3 0,7-1 0,0-3 0,-3 0-67,-1 0 0,-3 0 0,0 0-141,0 0 0,0 7-106,0 0 0,0 7-460,0-7 270,0 9 1,-7 5-237,0 14 1,0 5 649,7 2 0,0-10 0,0-1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3.9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7785,'-3'14'246,"-4"0"1,5 0 0,-5 7 0,5 0-108,2 0 0,0 0 1,0 0-103,0 0 0,0 9 1,2 0-147,5-4 0,-5 2 0,5-14 31,-4 5 1,-3 2 0,2-3-907,5-4 333,-5-4 0,10-13 651,-5-4 0,-5-14 0,8-11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4.4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6758,'0'21'445,"0"0"-335,0 0 1,0 0 0,0 0-1,0 0-3,0 0 0,0 0 0,0 2-94,0 5 0,0 2 0,0 5 0,0-7-71,0-4 0,0-3 0,0 0 1,0 2-14,0 5 1,0-5 0,0 5-1,0-4-19,0-3 1,0 0 0,0 0-209,0 0 0,0 0-43,0 0 1,0-7 340,0 0 0,0-10 0,0 6 0,0-10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4.8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5819,'0'11'692,"0"8"0,0-14-516,0 9-148,0-10 1,0 8-247,0-5-94,0-5 146,0 8-96,0-1 287,0-7 0,0 10 23,0-5-9,0-5-179,0 8-34,0-10 1,0 9 0,0 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5.3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6936,'0'11'1240,"2"-1"1,5-10-987,7 0 0,-2 0 1,2 0-1,2 0-206,3 0 0,-5 0 0,0 0 0,2 0-321,3 0 0,-5 0 0,0 0-252,2 0 0,0-3 0,1-1-737,-3-3 1262,0 0 0,7-3 0,0-1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20570,'0'12'-2028,"0"-3"2425,0-28 0,0 12-91,0-14 0,0 5-249,0-5 0,0 7 126,0 0-65,0 9 0,0-6 141,0 4-115,0-5-402,0 0 204,0-6-38,0 15 44,0-15 0,0 13 0,0-9 0,0-2 68,0-3 0,0 5 1,0 0 16,0-2 1,0 4 43,0-2 0,0 7-9,0-7-38,0 9-1,0-13 4,0 15-9,0-6 350,0 9-331,0 9-21,0-6 8,0 6-16,0 0 1,0-4 5,0 9 54,0-9 167,0 4-188,0-9 40,0 9 0,0-4 0,0 9-24,0 2-53,0 3 0,0 2 0,0 0 22,0 0-6,0 0-32,0 0 1,0-7 0,0 0 0,0 2 0,0 3 0,0 2 0,0 0-6,0 0 1,0 0 6,0 0 23,0 0 0,0 0 12,0 0-29,0 0 1,0 0 0,0 0 98,0 0-94,0 0 2,0 0-2,0-9 5,0 6 1,0-6-1,0 9-4,0 0 0,0 0 1,0 0-37,0 0 19,0-9 0,0 6 0,0-4 1,0 5-10,0 2 0,0 0 1,0 0 0,0 0-23,0 0 26,0 0 1,0-7-1,0 0-11,0 2 13,0-6 0,0 8 1,0-4-1,0 5 1,0 2 1,0 0 0,0-7 0,0 0 0,0 2 0,0 3 1,0 2 0,0 0 1,0 0-4,0 0 1,0 0 0,0 0 1,0 0 1,0 0 0,0 0 0,0 0 0,0 0-1,0 0 3,0 0 0,0 0 0,0 0 0,0 0-3,0 0 1,0 0-1,0 0 1,0 0-6,0 0 0,0 0 1,0 0-1,0 0-9,0 0 11,0-9 0,0 6-4,0-4 45,0-4 0,0 8 1,0-4-24,0 5 0,0-5 0,0 0-1,0 2 1,0-4-44,0 2 40,0 0 3,0 7-20,0-9 0,0 6 0,0-4 22,0 5-54,0-7 40,0 6-6,0-6 0,0 9 0,0 0 3,0 0 0,0-7 1,0 0 3,0 2 7,0-6 3,0 8 0,0-6 42,0 9-51,0-9 1,0 6-1,0-4 104,0 5-101,0 2 1,0 0-1,0 0 18,0 0-20,0-9 0,0 6 0,0-4-16,0 5 1,0 2 0,0 0 5,0 0 1,0 0-4,0 0 1,0 0 0,0 0 6,0 0 0,0-7 0,0 0-3,0 2 1,0-6 0,0 8-3,0-4 42,0 5 0,0 2 47,0 0 1,0 0-36,0 0-36,0 0 0,0-7 0,0 0 25,0 2-2,0-6-15,0 8-19,0-6 0,0 2 0,0 0 0,0 2 0,0 3-52,0 2 64,0 0-49,0 0 0,0 0 1,0 0-1,0 0 1,0 0 21,0 0 1,0-7 0,0 0 0,0 2 15,0 3 1,0 2 0,0 0-7,0 0-4,0 0 14,0 0 0,0-7 1,0 0-1,0 2 26,0 3-30,0 2 0,0 0 1,0 0 3,0 0-5,0-10-5,0 8 1,0-14 0,0 9 3,0 2 0,0-7 0,0 10 0,0-5 0,0 5-5,0 2 0,0-7 1,0 0 12,0 2 1,0-4-1,0 2 4,0 2 126,0-7-129,0 10 1,0-14 19,0 9-12,0-10-10,0 6-1,0-10-17,0 9 24,0-7 7,0 17-30,0-17 1,0 10-47,0-5 58,0-5-4,0 8 24,0-10 43,0 9-31,0-7-24,0 8 10,0-10-29,0 9 23,0-7 26,0 8-424,0-10 183,0-10 0,0 6-322,0-10 112,0 9 1,0-7 410,0 5 0,0-4 0,0-10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5.5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8193,'21'0'-351,"0"0"0,0 0 1,0 0-1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36.0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148 232 8199,'21'0'174,"0"0"1,0 0 18,0 0 0,0 0-112,0 0 1,-7-3 0,0-4-59,2-7 0,-7 3 1,1-1-1,-3 0 61,0 1 1,0-3 0,-7-7-168,0 0 1,0 7-1,0 0 1,-3 0 57,-4 2 1,3-7-1,-10 8 1,-3-1 22,-1 5 0,-3 5 0,0 2 0,0 0 63,0 0 1,0 2-1,0 5 1,0 7 82,0 5 1,0 4 0,2 3-1,3 4-19,2 3 1,2-8 0,-2 6-1,5-3-42,-1 0 1,8 7 0,-5-7 0,5-3-159,2-1 1,9-3 0,5-3-312,5-4 1,9 3 0,2-10 0,0-3 43,1-1 0,6-3 342,-2 0 0,5 0 0,2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1.32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64 188 6908,'12'0'-972,"-3"0"1041,-9-10 0,0 8 410,0-7 555,0 9-657,0-10-46,0 8-214,0-7 1,0 11-32,0 5 0,-2-2 0,-3 9 3,-2 2 0,0 3 1,7 2-85,0 0 1,0 0 0,0 0-28,0 0 0,2-7 1,5-3 31,7-1 0,-2-3 1,2-7-1,2 0-57,3 0 1,-5-3 0,0-4 0,2-4 63,3-1 0,-5-7 0,0 5 24,2-4 1,-6-3 0,-1 0 0,-2 0 67,0 0 1,0 0-1,-7 0-73,0 0 1,0 0 0,0 0-35,0 0 1,-9 0-19,-5 0 1,-5 9-72,-2 5 0,0 7 0,0 5 0,2 4-150,5 3 1,-4 2 0,4 7 0,-3 2-161,3 5 0,-4-5 1,6 8-1,-2-3 397,0 0 0,9 0 0,-2-7 0,-4 0 0,-1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1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7579,'0'21'296,"0"0"0,0 0-210,0 0 0,0 0 0,0 0 0,0 0-66,0 0 0,0 0 0,2 0 0,3 0-155,2 0 1,2 0 0,-4 0-271,2 0 1,9-7 240,-2 0 0,5-12 164,2-2 0,0-9 0,0-12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1.8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22 8120,'-12'-10'148,"3"8"1,18-7-1,5 11-146,5 5 0,4-2 0,3 6 0,2 1-185,-2 0 1,4-1-1,0 6 1,1-3 182,-1 2 0,7 3 0,-4 2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2.4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1 104 8079,'0'-12'108,"0"-7"0,0 19 0,2-2 1,3 9-16,2 5 0,7 2 0,-7 7 0,0 0-54,2 0 0,-6 7 1,6 0-1,-2-3-176,0-1 1,7-1 0,-5 3 0,1 2-48,-1-3 0,5-1 1,-7-3-137,-2 0 299,6 0 0,-6-10 104,9-4 0,-9-14 0,2-7 1,-5-4-20,-2-3 1,0 0-1,2 0 1,3-3 164,2-4 0,2 5 0,-4-7 0,2 2-126,-2 0 1,4-3 0,0 6-4,3-3 1,-5 0 0,5 7-263,-3 0 1,0 7-184,-2 0 1,-4 7-147,4-7 1,-3 9 37,3-2 1,-4 7-351,4 7 803,-5 5 0,-2 9 0,0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2.82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64 148 7623,'-14'7'0,"2"2"0,1 0 0,1 3-148,1 0 0,2 2 0,7 7 212,0 0 0,0 0 0,2-3 272,5-4 1,-2 3 0,9-10 0,2-3-222,3-1 1,2-3 0,0 0-77,0 0 0,0-3 1,-3-4-1,-1-7-22,-3-4 0,-3-3 1,6 0-1,-6 0 28,-1 0 1,-1 0-1,-4 0 1,2 0-24,-3 0 0,-4 0 0,-7 0-83,-7 0 1,3 0 0,-3 2 0,-3 5-1,-1 7-211,-3 5 1,0 2 187,0 0 0,7 2 0,0 5 0,-3 5-260,-1-1 0,4 13 0,2-6 1,1 3-30,-1 5 0,7 0 373,-2-5 0,5 0 0,2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3.2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1 8148,'-12'14'-1385,"3"0"1447,-1 2 1,8-4 0,-5 2 0,5 2 221,2 3 1,0 4-1,0 3 1,0 2-144,0-3 1,0 6 0,2-1-1,3 0-20,2 1 1,0 6-1,-5-2 1,3 2-53,2-2 1,2 5-1,-4-5 1,2 2-155,-3-2 1,6 5 0,-3-7-1,-3 2-62,-1 0 1,4-10 0,0 3 0,-3-4-62,-1-3 1,-1-3-862,5-4 597,-5-4 0,8-20 472,-10-4 0,0-4 0,0-3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3.3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7266,'9'11'288,"3"1"0,9-7-405,0 2 1,0 0 0,0-7 0,0 0-1,0 0 117,0 9 0,0-7 0,0 8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3.6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22 442 8046,'-3'11'-230,"-4"-4"1,5-7 634,-5-7 1,5-4 0,2-10-295,0 0 0,0 0 0,0 0 1,0 0-14,0 0 0,2 0 1,3 0-1,2 0-35,-3 0 1,1 0 0,0 0-1,2-3-46,-3-4 1,6 12-1,-3-5 1,0 2-165,2 1 0,-4 4 0,9 2-4,2 3 0,-4-5-614,2 7 1,0 0-1,4 9 765,-4 5 0,5 5 0,-7 9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7504,'12'0'115,"-3"2"1,-6 3 0,1 4-37,3 3 1,0-5 0,-7 7-59,0 2 1,0 3-1,3 2 3,4 0 1,-5 0 0,5 0-57,-5 0 0,-2 0 0,3 0-39,4 0 0,-5 0 0,7 0 25,1 0 0,-8-7 1,5 0-21,-5 2 0,5-4-83,0 2 0,0-7 81,-7 7 0,3-9-21,4 2 104,-5-5-39,7-2 1,-9-2 205,0-5 1,0 2-58,0-9 1,0 7-88,0-7 1,0 7 0,0-7-9,0-2 1,7 4 0,0-2-87,-2-2 0,0-3 60,2-2 1,-5 0 0,5 0 13,-5 0 1,-2 7-1,0 0 23,0-2 0,7 4 1,0-2-28,-2-2 1,-3 4-18,-2-2 0,0 7 0,0-7 2,0-2 0,3 4-18,4-2 9,-5 9-82,7-4-766,-9 9 555,0 0 1,0 9-155,0 5 457,0-4 0,0-1 0,0-9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4.0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1 190 8148,'2'18'-338,"5"-4"0,5-4 0,9-10 470,0 0 0,0 0 1,0 0 136,0 0 0,0 0 1,0-3-1,0-1-127,0-3 0,-7-7 0,0 4 7,2-1 1,-4-3 0,-1-7-26,-1 0 1,4 0 0,-7 0-88,-3 0 1,-1 7 0,-6 2 0,-1 0-68,-3 1 0,-10 6 0,3-2 63,-4 5 1,-3 2 0,0 0 0,0 0-140,0 0 1,0 9 0,0 5 0,0 5 99,0 2 1,2 2 0,3 3-1,4 2 76,3-3 1,-5 8 0,7 0 0,2-1-38,3-4 0,2 3 0,0-3 0,0-3-117,0-1 0,2-3 0,5 0 1,7 0-302,5 0 1,4-7 0,5-3 0,5-1 384,-1-6 0,17-11 0,-4-4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5.0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1 125 8055,'0'-21'-592,"2"9"870,5 5 1,-2 5-108,9 2 1,0 9 0,4 5-25,-4 5 1,3 2-1,-8 0 1,0 0-105,1 0 0,-1 4 0,-4 1 0,2-3-157,-3 3 0,6 0 0,-3-5 45,-3 0 0,-1 0 1,-3 0 2,0 0 0,0-7 457,0 0-235,9-10 1,-7 3-76,5-14 0,-2-4 0,0-10 0,2 0 25,-3 0 0,6 0 0,-3 0 0,0-3-68,2-4 0,-4 5 1,6-7-1,1 2-58,0 0 1,-5-3-1,4 6 1,1-3 46,0 2 1,-5 5 0,4 5 0,-1 2-711,-6-3 0,8 8-187,2 2 1,-5 7-1,-2 7 870,-4 7 0,-3 5 0,0 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5.7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7558,'2'11'305,"5"-4"0,-2-4 1,6-1-1,1 3-33,0 2 0,-5 0 1,7-7-53,2 0 1,3-7 0,-1-3-209,-4-1 1,3 4 0,-8-7 30,3-3 0,-8-1 1,3-3-73,-4 0 0,-3 7 0,0 0 70,0-3 0,0-1 0,-3-1-133,-4 5 1,3-2-1,-10 9-128,-3 2 1,6 3 0,-3 2 153,-3 0 1,1 9 0,2 5 0,5 5 23,-1 2 0,6 0 0,-8 0 0,0 0 23,1 0 0,4 0 0,-5 0 0,3 0 81,4 0 0,3 0 1,2 0-1,0 0 1,0 0-27,0 0 1,0 0 0,2 0-181,5 0 1,5 0 0,9-3-184,0-4 1,-7 5-1,0-7-17,2-1 0,3 1 0,2-7 41,0 2 0,0 2 0,0-4 303,0 2 0,-7 0-98,0-7 1,-7 0 151,7 0 417,-10 0 1,6-10 1,-10-4 1,0 3 0,0-3-151,0-3 0,-7-1 0,0-3-189,2 0 1,3 0-1,2 0 1,2 0-137,5 0 1,-2 0 0,6 0 0,1 0 1,0 0 1,-5 0 0,4 0 0,1 0 6,0 0 0,2 7 0,7 2-29,0 3 0,-7 2 0,0 7 53,2 0 0,-4 2-30,2 5 0,-7 5 0,4 9 1,-1 0 1,-1-3-1,-4-1 1,2-3-16,-3 2 0,6 3 0,-1 2-62,3 0 0,-8 0 1,6 0-55,-1 0 0,-7-7 0,8 0-183,-1 2-960,-7 3 550,8-8 0,-10-4 722,0-14 0,9-14 0,3-11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6.1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1 7709,'-12'9'-1355,"3"5"1517,-1 5 1,8 2 0,-5 0 0,5 2-1,2 3 1,0 4 483,0 3 1,2-5-528,5 7 1,-5 0 0,8 7 0,-3-3-23,0-4 0,0 5 0,-5-5 0,3 5-30,2 2 1,2-7 0,-4 0 0,2 0 8,-3-3 0,1 6 0,0-8 0,2 0-84,-3 1 1,6-3-1,-3-7 1,0-3-716,2-4 0,-4 3-675,9-10 1125,-10 0 0,6-17 0,-10-4 0,-3-4 273,-4-3 0,-4-10 0,-10-1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6.3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13 1 8126,'-12'0'-356,"12"7"391,14 0 1,5 7 0,-1-5-1,-1 0-397,-3 1 0,0 4 0,7-7 39,0-3 1,-7-1 322,0-3 0,0 0 0,7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25:46.6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1 190 8126,'9'11'160,"-7"-1"1,10-10 0,-5 0 123,7 0 0,-2 0 0,2 0-26,2 0 0,3 0 0,2 0-144,0 0 1,0 0 0,0 0 70,0 0 1,0 0 0,0-3-238,0-4 1,0-4 0,-3-10-105,-4 0 0,3 0 0,-10 0 68,-3 0 0,-1 7 0,-6 0 12,-4-3 1,-4 6-1,-10-1 1,0 3 77,0 4 0,0 3 0,0 2 1,0 2 90,0 5 1,0-2 0,0 9 0,0 2 58,0 3 0,7 2 0,2 0 0,3 0 87,4 0 0,-4 0 1,2 2-1,2 3-142,3 2 0,4 2 1,3-4-1,4 2 0,3-3 0,2 6 0,7-3 1,0-3-405,0-1 1,7-3-1,0-3 1,0-4-333,2-7 0,3 3 1,9-3-1,0-3 639,0-1 0,9-13 0,3-1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37:0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19025,'12'0'452,"6"0"-509,-4 0 1,5 0 0,2 0 45,0 0 0,0 0 0,0 0 0,0 0 25,0 0 0,0 0 0,0 0 0,0 0-10,0 0 0,2 0 0,3 0 1,2 0 2,-2 0 1,4 0 0,0 0-1,1 0-7,-1 0 1,5 0-1,-7 0 1,0 0-18,2 0 25,-6 0-3,15 0 1,-13 0-13,9 0 0,-7 0 0,5 0 0,-1 0 6,1 0 1,0 0 0,4 0 0,-4 0 1,-3 0 1,5 0 0,-5 0 0,1 0-16,-1 0 11,7 0 2,-13 0 0,13 0 0,-7 0 1,1 0-1,1 0 0,1 0 1,4 0 0,-4 0 0,2 0 0,2 0 0,-4 0 0,2 0 0,2 0 0,1 0 0,-3 0 0,4 0 0,-4 0 0,5 0-27,2 0 26,-9 0-1,6 0 1,-8 0 1,4 0 1,4 0 0,-4 0-1,3 0 0,-3 0 0,4 0 0,-6 0 32,0 0-31,6 0 0,-8 0 1,6 0-1,-4 0 4,-3 0 0,7 0 0,-4 0 0,2 0-4,0 0 1,-7 0 0,5 0 0,-1 0 0,1 0 1,-5 0 0,5 0 0,-1 0 16,1 0 0,-5 0 0,5 0 0,-3 0-13,-4 0 1,4 0-1,0 0 1,1 0 0,-1 0 0,5 0 1,-7 0-1,0 0-12,2 0 1,-6 0-1,4 0 1,-3 0 3,3 0 1,-4 0-1,6 0 1,-2 0-2,0 0 0,0 0 1,-5 0-1,3 0 11,2 0 1,0 0 0,-5 0-1,3 0 1,2 0 0,0 0 0,-5 0 1,3 0-4,2 0 0,0 0 0,-5 0 0,3 0 11,2 0 0,0 0 0,-7 0 0,0 0 13,0 0 0,2 0 0,3 0 0,2 0-1,-2 0 1,-3 0 0,-2 0 0,0 0-11,0 0 0,0 0 0,0 0 0,0 0 1,0 0 0,2 0 1,3 0-1,2 0 3,-2 0 1,-3 0-1,-2 0 1,0 0-28,0 0 0,0 0 1,2 0-1,3 0 5,2 0 0,0 0 1,-7 0-1,0 0 8,0 0 0,7 0 0,0 0 0,-2 0-2,-3 0 1,-2 0 0,0 0-1,0 0 11,0 0 1,0 0 0,2 0 5,5 0 0,3 0 1,4 0-12,-7 0 0,-5 0 0,-2 0 0,0 0-2,0 0 1,0 0 0,0 0-2,0 0 0,0 0 1,0 0-1,0 0 11,0 0 1,0 0-1,0 0-5,0 0 1,0 0-1,0 0-9,0 0 1,0 0-1,0 0 1,0 0 2,0 0 1,-7 0 0,0 0 0,2 0 7,3 0 0,2 0 0,0 0-8,0 0 1,0 0 0,0 0-11,0 0 1,-7 0 0,0 0 7,2 0 0,3 0 1,2 0 12,0 0 0,-7 0 0,0 0 38,2 0 0,-4 0 1,2 0-2,2 0 1,-4 0 77,2 0-98,0 0 0,7 0-19,0 0 1,-7 0-39,0 0 1,-7 0-16,7 0 1,-7 0-205,7 0-206,-10 0 312,6 0 131,-10 0 0,0 0 0,0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37:08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20344,'-14'0'-579,"0"0"0,7 0 469,-7 0 192,9 0 85,-4 0 33,9 0-88,9 0 0,-4 0-57,9 0 0,0 0 0,7 0-71,0 0 1,0 0 0,0 0 47,0 0 1,0 0 0,0 0-63,0 0 0,0 0 1,0 0 37,0 0 1,0 0 0,0 0 22,0 0 0,0 0 0,0 0-1,0 0 0,0 0 0,0 0-11,0 0 1,0 0-1,0 0-14,0 0 0,0 0 0,0 0 6,0 0 1,0 0 0,0 0-28,0 0 0,0 0 0,0 0 25,0 0 1,0 0 10,0 0 1,0 0 0,0 0-15,0 0 1,0 0-1,0 0-7,0 0 1,-7 0 0,0 0 1,2 0 1,3 0 0,2 0 0,0 0-5,0 0 0,0 0 0,0 0-1,0 0 1,0 0 0,0 0 13,0 0 1,0 0-1,0 0-5,0 0 1,-7 0 0,0 0 8,2 0 1,3 0 0,2 0 0,0 0-11,0 0 1,0 0 0,0 0 0,0 0 0,0 0 1,0 0-1,0 0 1,0 0-12,0 0 0,0 0 0,0 0 0,0 0 6,0 0 1,0 0 0,0 0-1,0 0 0,0 0 1,7 0-1,0 0 1,0 0-1,2 0 0,-6 0 1,6 0-1,0 0 1,-6 0 0,6 0 0,-2 0 0,0 0 1,-2 0 1,-1 0 0,1 0 0,2 0-2,-2 0 1,4 0 0,-2 0 16,-2 0 0,-3 0 1,0 0-1,3 0 0,2 0 0,-2 0 0,-1 0 0,1 0 0,2 0 19,-2 0 0,-3 0 0,0 0 0,3 0 27,2 0-43,0 0-15,-7 0 0,7 0 1,0 0-1,0 0 1,0 0-1,0 0 23,-2 0 0,4 0-23,-2 0 7,0 0-5,2 0 0,-6 0 1,4 0-1,-3 0 8,3 0 0,-4 0 0,6 0 1,-2 0 8,0 0 1,0 0-1,-5 0 1,3 0-8,2 0 1,0 0-1,-5 0 1,3 0-7,2 0 0,2 0 0,-4 0 0,2 0-28,-2 0 1,4 0 0,-2 0-1,0 0 20,2 0 1,-6 0-1,6 0 4,0 0-1,-6 0 1,13 0 0,-9 0 0,0 0 4,2 0 1,-6 0 0,6 0 0,-2 0 2,0 0 1,2 0 0,-4 0 0,2 0-4,-2 0 1,4 0-1,-2 0 1,-2 0 4,-3 0-6,7 0 1,-6 0-1,6 0 4,-9 0 0,7 0 1,0 0-1,-2 0-3,-3 0 1,5 0 0,0 0-1,-2 0 5,-3 0 1,5 0 0,0 0 0,-2 0-6,-3 0 0,5 0 1,0 0-1,-2 0-15,-3 0 1,0 0 0,3 0-1,2 0 16,-2 0 0,-3 0 0,-2 0 1,0 0 18,0 0-24,0 0 0,0 0 1,0 0-1,2 0 1,5 0-1,5 0 47,0 0-42,-3 0-10,-9 0 0,0 0 0,0 0-8,0 0 9,0 0 1,0 0 0,0 0 0,0 0 0,0 0 0,0 0 5,0 0 1,0 0 0,0 0 0,0 0 51,0 0-52,0 0 1,0 0-1,0 0 1,0 0-1,0 0 1,0 0 11,0 0 1,-7 0 0,0 0 0,2 0-21,3 0 0,-5 0 0,0 0 0,2 0 4,3 0 0,-5 0 0,0 0-8,2 0 1,3 0 0,2 0-15,0 0 20,0 0 0,-7 0 0,0 0 7,2 0 1,-4 0-1,2 0 29,2 0 1,3 0-22,2 0 0,0 0 0,0 0 17,0 0 1,-7 0-26,0 0 1,0 0-16,7 0 1,0 0-5,0 0 0,0 0 8,0 0 0,-10 0 1,1 0-10,-5 0-4,-5 0 25,17 0 0,-7 0 39,9 0 1,-7 0-33,0 0 1,-7 0-19,7 0-7,0 0 4,7 0 6,0 0-22,-10 0 16,-1 0-6,-1 0 6,3 0 2,-1 0-4,-1 0 0,-8 0-59,5 0-75,-5 0-516,8 0 0,-8 0-473,5 0 776,-5 0 237,8 0 114,-10 0 0,9 0 0,3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0:27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0,'35'0,"21"0,-40 0,43 0,-24 0,7 0,-12 0,-9 0,0 0,9 0,3 0,9 0,9 0,-6 0,-3 0,-12 0,0 0,3 0,9 0,9 0,5 0,-14 0,17 0,-10 0,-10 0,20 0,-10 0,-5 0,5 0,-14 0,14 0,-14 0,14 0,-7 0,14 0,-14 0,7 0,-7 0,14 0,-14 0,7 0,-7 0,14 0,-14 0,7 0,-7 0,14 0,-14 0,7 0,-7 0,14 0,-7 0,7 0,-14 0,7 0,-14 0,14 0,-14 0,14 0,-14 0,14 0,-7 0,14 0,-14 0,7 0,-14 0,14 0,-14 0,14 0,-14 0,14 0,-21 0,14 0,-14 0,21 0,-19 0,28 0,-9 0,-4 0,4 0,-19 0,28 0,-13 0,18 0,-10 0,8 0,-7 0,-1 0,-1 0,-20 0,8 0,-7 0,9 0,0 0,0 0,0 0,-10 0,-1 0,-10 0,0 0,9 0,-7 0,17 0,-17 0,8 0,-10 0,0 0,0 0,0 0,0 0,-10 0,8 0,-7 0,9 0,0 0,-10 0,8 0,-7 0,9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0:27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0,'35'0,"21"0,-40 0,43 0,-24 0,7 0,-12 0,-9 0,0 0,9 0,3 0,9 0,9 0,-6 0,-3 0,-12 0,0 0,3 0,9 0,9 0,5 0,-14 0,17 0,-10 0,-10 0,20 0,-10 0,-5 0,5 0,-14 0,14 0,-14 0,14 0,-7 0,14 0,-14 0,7 0,-7 0,14 0,-14 0,7 0,-7 0,14 0,-14 0,7 0,-7 0,14 0,-14 0,7 0,-7 0,14 0,-7 0,7 0,-14 0,7 0,-14 0,14 0,-14 0,14 0,-14 0,14 0,-7 0,14 0,-14 0,7 0,-14 0,14 0,-14 0,14 0,-14 0,14 0,-21 0,14 0,-14 0,21 0,-19 0,28 0,-9 0,-4 0,4 0,-19 0,28 0,-13 0,18 0,-10 0,8 0,-7 0,-1 0,-1 0,-20 0,8 0,-7 0,9 0,0 0,0 0,0 0,-10 0,-1 0,-10 0,0 0,9 0,-7 0,17 0,-17 0,8 0,-10 0,0 0,0 0,0 0,0 0,-10 0,8 0,-7 0,9 0,0 0,-10 0,8 0,-7 0,9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7773,'12'9'-1008,"0"-6"1008,-5 4 0,-5-5 0,7-2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6151,'0'-12'562,"0"1"-182,0 4 27,0 4-105,0-6 80,0 9-209,10 0-175,-8 0 14,7 0 6,-9 0 32,0 9 8,0-6-35,0 6-19,0 0 0,0 3-36,0 9 1,0-7 2,0 0 0,0 0-27,0 7 1,0 0 7,0 0 0,0-7 0,0 0 12,0 2 1,0-4 22,0 2 0,0-7-27,0 7 1,0-7-19,0 7 0,7-7 21,0 7 0,0-7-8,-7 7 1,3-9-48,4 2 76,-5 4 0,10-1 42,-5 4 5,-5-5-14,17-9 1,-15 0 17,10 0-25,-9 0 97,4 0-48,-9-9 0,0 4-51,0-9 11,0 9-155,10-4-115,-8 9 1,10 0-389,-5 0-34,-5 0 673,7 0 0,-9 0 0,0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7574,'0'12'-363,"0"-1"0,3-6-24,4 2 387,-5 0 0,17-7 0,-8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7953,'-11'0'-81,"1"0"1,13 0-1,1 2 81,3 5 0,10-4 0,-6 6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28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0,'35'0,"11"0,-20 0,23 0,-14 0,23 0,-13 0,8 0,8 0,-17 0,8 0,-10 0,0 0,0 0,0 0,9 0,-7 0,17 0,-17 0,17 0,-17 0,17 0,-7 0,-1 0,-1 0,-10 0,0 0,0 0,0 0,-10 0,8 0,-7 0,-1 0,8 0,-17 0,17 0,-17 0,8 0,-10 0,9 0,-7 0,17 0,-17 0,-2 0,-2 0,-7 0,9 0,0 0,-10 0,-1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33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0,'53'0,"8"0,-17 0,17 0,-17 0,8 0,-20 0,8 0,-7 0,-1 0,-1 0,-10 0,0 0,0 0,9 0,-7 0,17 0,-17 0,17 0,-17 0,17 0,-7 0,-1 0,-1 0,-20 0,8 0,-7 0,9 0,0 0,-10 0,8 0,-7 0,9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3.4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 7742,'-12'0'-301,"3"0"0,9 9 0,0 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73 8018,'0'14'73,"0"0"0,2-7 1,3 7-1,4 0 7,3-2 1,-8 6-1,6-4-96,-1 5 1,-7 2 0,8-2-1,-3-3-84,0-2 0,0 0 1,-7 7 63,0 0 1,2 0 0,3 0-14,2 0 0,0-7 0,-7 0 13,0 2 0,0-4 8,0 2 0,2-9 12,5 2 26,-5-5 6,8-2-17,-10 0 13,0-9 1,2 4 5,5-9 0,-5 0 0,5-7 1,-2 2 0,0 3 30,2 2 1,0 0 0,-7-7-5,0 0 1,2 7-1,3 0-4,2-2 1,0-3 0,-5-2-11,5 0 1,-5 7 0,5 0-1,-2-2-42,2-3 0,-5 5 1,5 0-13,-4-2 1,4-3 3,0-2-48,0 0-136,2 0 1,-7 12-92,5 9 1,-7 2 0,-4 12 12,-3 2 1,0 3 0,4 2 280,-4 0 0,5 0 0,-7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6745,'11'0'0,"-1"0"0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28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0,'35'0,"11"0,-20 0,23 0,-14 0,23 0,-13 0,8 0,8 0,-17 0,8 0,-10 0,0 0,0 0,0 0,9 0,-7 0,17 0,-17 0,17 0,-17 0,17 0,-7 0,-1 0,-1 0,-10 0,0 0,0 0,0 0,-10 0,8 0,-7 0,-1 0,8 0,-17 0,17 0,-17 0,8 0,-10 0,9 0,-7 0,17 0,-17 0,-2 0,-2 0,-7 0,9 0,0 0,-10 0,-1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7988,'11'-9'-444,"-1"6"571,-10-6 1,0 7 77,0-5-59,9 4 0,-7-4-66,5 14 0,-4 5 1,-3 9-101,0 0 1,0-7-1,0 0 1,0 2-79,0 3 1,0 2-1,0 0 1,-3 2 44,-4 5 0,5-4 1,-7 4-162,-1-5 0,8-2 194,-5 0 78,5 0 0,4-9 49,5-5 0,5-5 0,9-2 62,0 0 1,-7 0-1,0 0-51,2 0 0,3 0-111,2 0 0,0-2-134,0-5-196,0 4 88,-10-6-137,-1 9 1,-10 2-536,0 5 907,0-4 0,-10 6 0,-1-9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33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0,'53'0,"8"0,-17 0,17 0,-17 0,8 0,-20 0,8 0,-7 0,-1 0,-1 0,-10 0,0 0,0 0,9 0,-7 0,17 0,-17 0,17 0,-17 0,17 0,-7 0,-1 0,-1 0,-20 0,8 0,-7 0,9 0,0 0,-10 0,8 0,-7 0,9 0,0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3.6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6744,'12'-12'1028,"-3"3"-951,-9 9 546,0 0-123,9 0-285,-6 0 0,15 0-41,-4 0 0,5 0-50,2 0 0,0 0-37,0 0-14,0 0 1,0 0 65,0 0-40,0 0 11,0 0-38,0-10-116,0 8-21,0-7 177,0 9 6,0 0-68,0 0 19,0 0-277,-9 0 157,6 0 0,-13 0-34,9 0 95,-9 0-6,4 0-13,0 0 8,-6 0 134,6 0-41,-9 0 149,9 0-191,-6 0 1,6-3 21,-9-4-298,0 5 261,0-7-265,0 9 0,2-7-367,5 0 1,-4-3 59,4 3 1,-3 5 536,3-5 0,-4-5 0,6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7.7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6945,'0'-12'308,"0"3"-145,0 9-76,9 0-148,-6 0 118,6 9 1,-9 3-3,0 9 0,0-7-17,0 0 0,7 0-63,0 7 64,0 9 1,-7-7-30,0 5 1,0-4 0,0-1-1,0 3 4,0 2 1,0 7 0,0-7 0,0-3-53,0-1 0,0-3 1,0 0-1,0 0-102,0 0 130,0 0 0,0 0-312,0-10-123,0-1 207,-9-10-257,6 0 380,-6 0 0,2-3 115,0-4 0,0 3 0,7-10 0,0-3 0,0-1 0,0-3 0,0 0 0,0 0 0,0 0 0,0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3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22 484 7318,'0'-21'-1058,"0"9"1152,0-7 11,0 17 1,-2-14-30,-5 9 1,4-10 0,-4 3 29,5-4 0,2 4-17,0 0 0,0 7 0,0-7 105,0-3-130,0-1-2,0 6 1,0-7 41,0 5-62,0 5 1,2-10 0,5 5 39,7-4 1,-2-3 0,2 0-29,2 0 0,-4 2 0,2 3 0,2 2-127,3-3 1,-5 8 0,0 0 49,2-1 0,-4 8 7,2-5 1,0 5 5,7 2 0,0 2 0,0 5 4,0 7 0,-9 5 0,-3 4 0,-2 3 1,0 2 1,0 0 0,-7-5 0,0 3-11,0 2 1,0 2 0,0-4 0,-2 4-46,-5 3 1,-5-5-1,-9 4 1,0-1 33,0-6 1,0-1-1,0-3 1,2 0-38,5 0 1,-4-7-1,4-3 66,-5-1 0,5-3-19,0-7-22,9 0 0,-4-10 1,11-4 19,5-4 1,-2 4-1,9 2 1,0 0 3,-2 1 1,6 6 19,-4-2 0,5 5 164,2 2-79,-9 0 0,4 9 72,-9 5 0,7 5-29,-7 2-90,0 0-10,2 0 0,-6-7 50,4 0-48,4 0 1,-8 0-1,4 0-165,-5 2 0,5-4-109,0 2 224,9-10-272,-13 6 121,6-10-419,-9 9 40,0-7 284,0 8 260,0-10 0,9 0 0,3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8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1 253 7790,'9'-21'-1374,"-6"0"2017,4 0-546,-5 9 1,0 3-5,5 9 0,-4 2 1,6 3-11,0 2 1,-4 7 0,7-5 0,-1 0-62,1 1 1,-5-3 0,5-5 0,-1 3 32,1 2 1,-5 0 0,7-7 41,2 0 1,-4 0-1,0-3-1,-3-4 1,5-4-69,-7-10 0,7 0 1,-7 0-45,-2 0 0,-3 7 0,-2 0-13,0-3 0,0-1 1,-2-1-1,-3 3 6,-2 2 0,-2 9 1,2-4 1,-7-1 1,-5 8 0,-2-5 4,0 5 0,7 11 0,0 5 39,-2 5 1,-3 9-1,0 0 1,3-3 23,2-1 0,9-1 0,-4 3 1,2 2-33,0-3 1,0 6-1,7-3 1,0-3-17,0-1 0,2-3 1,3 0-1,4-3-134,3-4 0,-5 3 0,7-10 0,2 0 0,3 0 0,2 0-303,0-3 1,-7-1 0,0-3 147,2 0 0,3-10 290,2-4 0,0 5 0,0-19 0,0 5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5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7489,'0'-21'-146,"0"9"1,0 12-1,2 12 1,3 2 225,2 0 1,0 0-1,-7 7-37,0 0 1,0 0-1,0 0 1,0 0 24,0 0 1,0 0 0,0 0-75,0 0 1,2-7 165,5 0-102,-4-10 1,8 3 0,-6-14-46,2-7 1,2 3 0,-4-3-1,2-3 1,0-1 0,0-3 56,0 0-85,9 0 0,-11 0 0,7 0 0,-1 0 16,1 0 1,-7 7-1,4 2 1,-2 0 0,2 3-34,3 0 1,0-1 57,2 3 1,4 5-23,-4-5 0,-2 14 0,0 7 26,-3 5 1,0 2 0,-4 0-8,2 0 1,0 0 0,-7 0-26,0 0 1,0 0 1,0 0 0,-2-3 31,-5-4 1,2-4 4,-9-10 1,9-3-31,-2-4 0,5 3 0,2-10-72,0-3 1,0-1 0,2-3-23,5 0 81,5 0 0,2 0-4,0 0 0,0 2 1,5 3-1,-3 4 1,-4 0 19,-3 1 1,5 4-1,-5-5 81,3 3-18,2 2 0,5 9 1,-5 5-1,-7 7 5,-5 5 1,-2 2 0,0 0-31,0 0 0,0 0 1,0 0-1,0 2 43,0 5 0,0-5 0,0 5-107,0-4 1,0-3 0,0 0 18,0 0 0,0-7-231,0 0 251,0-10-230,0 15-358,0-17 0,9 8-176,5-10 425,-4 0 317,8-10 0,-6-1 0,0-10 0,6-10 0,-6-1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 7702,'0'-12'110,"0"5"0,0 14 4,0 7 48,0 5-162,0 2 1,0 0 0,0 0-1,0 0 1,0 0 76,0 0 0,0-7 0,0 0 0,0 2-359,0 3 0,0 2-111,0 0 0,0 0-427,0 0 461,0-10 359,0-1 0,9-20 0,3-1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2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166 145 7966,'11'-21'-369,"-1"7"128,-10 0 0,0 7 393,0-7 0,-3 0-38,-4-7 1,3 7-98,-10 0 0,7 9-23,-7-2 0,0 7 4,-7 7 1,7 5 0,0 6 0,0-1 12,2-3 0,-4 0 0,7 7 12,-3 0 0,7 0 5,-2 0 0,7 0 0,7-3-25,7-4 0,5 3 1,0-8-1,-3 0-32,-2 1 1,0-1-1,7-4 1,0 4 3,0 3 0,0-5 1,0 4-1,-3 1 12,-4 0 0,3-5 1,-8 4-1,0 1 74,1 0 1,-3-5 0,-7 7-15,0 2 1,0-4 77,0 2 0,-10-10-74,-4 3 0,-4-4 0,-3-3-340,0 0 1,0 0-59,0 0 0,2-3 0,5-4 74,7-7 0,5 3 273,2-3 0,-9-10 0,-3-8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6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7268,'21'21'-1451,"-7"-10"1863,0-4 0,-7 3-54,7-3 0,0 0 1,7-5-201,0 5 1,-7-5-1,0 5-66,2-4 1,3-3 0,2 0-82,0 0 0,-7-7 0,0-3-14,2-1 0,-7 4 0,1-7 26,-1-3 1,-7-1 0,5-3-104,-4 0 1,-3 7 0,0 0 39,0-3 0,-3 6 0,-4-1 20,-7 3 1,3 2 0,-3 7 9,-3 0 1,6 0 0,-1 2 0,0 5 86,1 7 1,4 5 0,-5 2 0,0 0 68,1 0 0,6 0 1,-2 0-1,5 0-121,2 0 1,0 0 0,0 0 0,0 0-113,0 0 1,0 0-1,2 0 1,3 0-19,2 0 1,9-7 0,0-3 0,8 1 104,4 0 0,18-8 0,-1 6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1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1 817 6973,'11'-10'538,"1"1"1,-7-7-423,2 2 1,2 2 0,-4-4 0,4 2-109,3-3 0,-5-1 1,7-3-1,0-3-2,-3-4 1,8 3 0,-5-8-1,5 0 66,2 1 1,0-3 0,0-5 0,-3 3-139,-4 2 1,5 0-1,-5-7 1,2 2 15,-2 5 1,5 5 0,-7 6 0,2 1 34,0 2 0,-10-5 0,3 12 0,-2-2-1,2 2 1,-5 2-34,5 5 13,-4 5 0,-3-5 0,-3 14 17,-4 7 1,3 5 0,-8 4 0,3 3 14,4 2 1,-4 0 0,2-5 0,0 3 12,-3 2 1,8 2 0,-5-4 0,5 2 4,2-3 0,-7 6 1,0-1-1,2 0 20,3 1 1,-1-3 0,-1-5 0,-3 3-49,2 2 1,3 0 0,2-7 0,0 0-70,0 0 0,0-7 1,2 0-187,5 2 0,-2-7 7,9-2 1,0-2-231,7 2 1,0-5 491,0 5 0,0-4 0,0-3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 7916,'0'-12'-157,"0"3"1,0 9 0,0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43 7243,'-10'11'-157,"1"1"0,-7-7 0,4 4 404,3 3 0,-5-5 0,7 7 0,0 0-139,-3-3 0,8 8 0,-7-5 1,2 5-97,0 2 0,0 0 0,7 0-36,0 0 0,2-7 1,5-3-1,5 1 34,-1 0 0,8-5 0,-5 4 15,5-1 1,2-3-1,0-7 1,0 0 3,0 0 0,0-10 1,0-1-1,0-3 35,0 0 1,-7 0 0,-3-7 0,1 0 56,0 0 1,-8 0 0,3 0-102,-4 0 1,-3 0-1,0 0 1,0 0-43,0 0 1,-3 7 0,-1 0-1,-6 0 57,-1 2 0,-3-4 0,-7 9-247,0 2 1,7 3 0,0 2 12,-3 0 0,1 2 0,0 3 0,4 4-161,3 3 1,2 2 0,7 7 12,0 0 0,0 0 347,0 0 0,9-10 0,3-1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8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8252,'11'0'-34,"-4"0"-554,-14 0 1,5 2-335,-5 5 922,5 5 0,2 9 0,0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8292,'0'14'177,"0"0"1,0-7-395,0 7 0,0-7-706,0 7 190,0-10 733,0 6 0,9-10 0,3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4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400 1 8186,'-21'0'-199,"0"0"1,7 2 0,2 5 278,3 7 0,-8 5 0,6 2 0,-3 0 12,0 0 1,7 0 0,-7 0 0,-3 0-76,-1 0 1,4 7 0,0 0-1,-3-3 9,-1-1 0,-3 4 0,0 0 0,2-3-8,5-1 1,-5 4 0,8 0-1,-3-5-17,0-7 1,9 3-183,-2-5-70,5-5-506,2 1 0,9-10 757,5 0 0,5-10 0,2-1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3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43 8071,'12'-3'-1753,"-5"-4"1461,-5 5 292,-2-7 753,0 9-348,0-10-296,0 8-214,0-7 582,0 9-307,10 0-292,-8 0 165,7 0 20,-9 0 18,0 9-290,0-7 275,-9 17-215,7-7 184,-17 9-15,7 0 0,-2 0-36,0 0 0,0 2 0,-4 3 0,1 2-6,3-3 1,0 6 0,-7-1 0,3 0-53,4 1 0,-5 4 0,7-7 1,-2-3 58,0-1 1,3-3 0,-3 0-1,7 0 7,4 0 1,3-7 0,0 0-49,0 2 40,0-7 0,10 1 1,4-10-128,4 0 0,3 0 0,0 0-182,0 0 0,0-7 325,0 0 0,0-10 0,0 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5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22 8071,'0'-12'-120,"0"3"-207,0 9 323,0 9 1,0-4-1,0 9 1,0 2 59,0 3 1,0-5 0,-2 0 0,-3 2 7,-2 3 0,0 2 0,7 0-12,0 0 0,-2 0 0,-3 0 0,-2 0-154,3 0 1,1 0-1,3 0 57,0 0 1,0-7-1,0 0-356,0 2-8,0-7 0,10 1 124,4-10 0,4-3 285,3-4 0,0-4 0,0-10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0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145 22 7695,'-9'-12'-137,"-5"5"1,2 5-1,1 4 149,1 5 1,1 2-1,4 8 1,-2-3 24,3 2 0,-6 3 0,1 2 9,-3 0 1,8 7 0,-3 0 0,4-3-4,3-1 1,-7-3-1,0 0-5,3 0 1,4 0-1,4 0 1,6-3-13,1-4 1,-4 3 0,7-8 0,3 0-23,1 1 0,3-3 0,0-7 1,0 0-6,0 0 0,0 0 0,0-3 14,0-4 0,0-4 0,0-10 15,0 0-50,-9 0 1,4 0 0,-9 0 0,-2 0 32,-3 0 1,-2 0 0,0 0 36,0 0 1,0 0-46,0 0 1,-2 0 0,-3 0-5,-2 0 1,-7 7-1,5 2-6,-3 3 1,-2 2 0,-7 7 0,0 0-64,0 0 1,0 0-1,0 2-141,0 5 1,7-2 0,3 9-87,1 2 1,3 3 61,7 2 1,3-3 0,4-1 234,7-3 0,4-10 0,3 3 0,0-4 0,0-3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4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147 101 7244,'12'-10'-274,"-5"8"0,-14-5 608,-7 5 1,-5 4 0,-2 3-271,0 2 1,7 9 0,3-2 0,-1 5 10,0 2 1,8 0 0,-6 0 0,3 0-63,0 0 0,0 0 0,7 0 0,0 0-65,0 0 1,0 0 0,0 0-1,3-3 28,4-4 0,-3 3 0,10-10 1,3-3-2,1-1 0,3-3 0,0 0 0,0 0 10,0 0 1,0-7-1,0-3 1,0-1 41,0-6 1,0-4 0,0-4 0,-2-3 35,-5 2 1,2 3 0,-9 2 0,-2-3-32,-3-4 1,5 5 0,0-5 0,-2 5 8,-3 2 0,-2 0 1,-2 0-37,-5 0 0,-5 9 0,-9 3-107,0-1 0,0 8 1,0-3-1,0 8-54,0 4 1,3 9 0,1-4 0,6 2-420,1 0 274,-6 0-173,14 7 203,-8 0 271,10 0 0,0 0 0,0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6813,'12'-3'-121,"-5"-4"1,-2 5 0,-1-7 414,3-1 0,0 6-42,-7-10 0,0 7 251,0-7-363,0 9 1,-2-11 0,-5 9-67,-7 2 0,2 3 0,-2 2 0,-2 2 5,-3 5 0,-2-5 1,0 8-1,0-1-6,0 5 0,0-2 0,-2 2 0,-3 2-14,-2 3 0,0-3 0,7 3 0,0 4-18,0 0 1,0 1 0,0-3 0,0 2-62,0 5 0,7-5 0,3 5 1,-1-2-47,0 2 0,8-5 0,-3 5 0,4-4-23,3-3 1,0 0 0,3 0 38,4 0 1,2-7 0,7-3 0,-2 1 35,3 0 1,1-8-1,3 3 1,0-4 21,0-3 0,0 0 0,0 0 1,0 0 2,0 0 0,0 0 1,0 0-1,0 0-38,0 0 0,0 0 0,0 0-100,0 0 1,-7-7 5,0 0 0,-7-7-156,7 7 1,-9-10-185,2 3 0,-5 3 73,-2-3 1,-9 7 387,-5-7 0,-5 9 0,-2-14 0,0 8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43 7442,'-11'0'79,"1"0"145,10 0 1,10 0-70,4 0 0,4 0 1,3 0-1,0 0 57,0 0 0,-7 0-255,0 0 0,0-7 0,7 0-129,0 2 0,0 3 0,0 2-194,0 0 1,0-7-134,0 0 0,-7 0 499,0 7 0,-9 0 0,-5 9 0,-12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 7742,'-12'0'-301,"3"0"0,9 9 0,0 3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8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8001,'0'11'-1556,"0"1"1999,0-5-310,0-5 0,3 8 0,4-10 93,7 0 0,4 0 0,3 0-145,0 0 1,0 0-1,0 0 1,0 0-94,0 0 1,-7 0 0,0 0 0,3 0-186,1 0 1,3 0 0,0 0 0,0-3-53,0-4 0,-7 5 0,0-5 249,3 5 0,1-8 0,3-1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8219,'3'21'343,"1"0"-263,3 0 1,0 0-1,-7 0-76,0 0 1,0 0 0,3 0-168,4 0 1,-5 0-702,5 0-161,-5 0 271,-2 0 754,0-9 0,10-12 0,1-12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21 7863,'-11'0'-706,"4"0"876,14 0 1,-3 0 0,10 0-26,3 0 0,1-7 0,3 0-75,0 2 1,0 3-1,0 4 1,0 3-47,0 2 1,0 2 0,0-4 0,0 4-60,0 3 1,-7 0 0,0 4-1,3-4 5,1-3 1,-4 7 0,0-2 21,3 5 0,-1 2 1,0-2-1,-4-3 7,-3-2 0,1-2 0,-6 4 0,3-2 8,-2 2 1,-3-4 0,-2 2 38,0 2 1,0 3 0,-2 0 0,-5-3 4,-7-2 0,2-7 1,-2 5-1,-2-3-40,-3-4 1,-2 4 0,0-2 0,-2-2 1,-5-3 0,2 5 0,-6 0 0,1-2 2,6-3 0,1-2 1,1 0-1,-5 0 0,5 0 1,-5 0-258,4 0 1,10 0-345,0 0 0,12 7 586,2 0 0,19 9 0,13-4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28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0,'35'0,"11"0,-20 0,23 0,-14 0,23 0,-13 0,8 0,8 0,-17 0,8 0,-10 0,0 0,0 0,0 0,9 0,-7 0,17 0,-17 0,17 0,-17 0,17 0,-7 0,-1 0,-1 0,-10 0,0 0,0 0,0 0,-10 0,8 0,-7 0,-1 0,8 0,-17 0,17 0,-17 0,8 0,-10 0,9 0,-7 0,17 0,-17 0,-2 0,-2 0,-7 0,9 0,0 0,-10 0,-1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33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0,'53'0,"8"0,-17 0,17 0,-17 0,8 0,-20 0,8 0,-7 0,-1 0,-1 0,-10 0,0 0,0 0,9 0,-7 0,17 0,-17 0,17 0,-17 0,17 0,-7 0,-1 0,-1 0,-20 0,8 0,-7 0,9 0,0 0,-10 0,8 0,-7 0,9 0,0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3.6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6744,'12'-12'1028,"-3"3"-951,-9 9 546,0 0-123,9 0-285,-6 0 0,15 0-41,-4 0 0,5 0-50,2 0 0,0 0-37,0 0-14,0 0 1,0 0 65,0 0-40,0 0 11,0 0-38,0-10-116,0 8-21,0-7 177,0 9 6,0 0-68,0 0 19,0 0-277,-9 0 157,6 0 0,-13 0-34,9 0 95,-9 0-6,4 0-13,0 0 8,-6 0 134,6 0-41,-9 0 149,9 0-191,-6 0 1,6-3 21,-9-4-298,0 5 261,0-7-265,0 9 0,2-7-367,5 0 1,-4-3 59,4 3 1,-3 5 536,3-5 0,-4-5 0,6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7.7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6945,'0'-12'308,"0"3"-145,0 9-76,9 0-148,-6 0 118,6 9 1,-9 3-3,0 9 0,0-7-17,0 0 0,7 0-63,0 7 64,0 9 1,-7-7-30,0 5 1,0-4 0,0-1-1,0 3 4,0 2 1,0 7 0,0-7 0,0-3-53,0-1 0,0-3 1,0 0-1,0 0-102,0 0 130,0 0 0,0 0-312,0-10-123,0-1 207,-9-10-257,6 0 380,-6 0 0,2-3 115,0-4 0,0 3 0,7-10 0,0-3 0,0-1 0,0-3 0,0 0 0,0 0 0,0 0 0,0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3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22 484 7318,'0'-21'-1058,"0"9"1152,0-7 11,0 17 1,-2-14-30,-5 9 1,4-10 0,-4 3 29,5-4 0,2 4-17,0 0 0,0 7 0,0-7 105,0-3-130,0-1-2,0 6 1,0-7 41,0 5-62,0 5 1,2-10 0,5 5 39,7-4 1,-2-3 0,2 0-29,2 0 0,-4 2 0,2 3 0,2 2-127,3-3 1,-5 8 0,0 0 49,2-1 0,-4 8 7,2-5 1,0 5 5,7 2 0,0 2 0,0 5 4,0 7 0,-9 5 0,-3 4 0,-2 3 1,0 2 1,0 0 0,-7-5 0,0 3-11,0 2 1,0 2 0,0-4 0,-2 4-46,-5 3 1,-5-5-1,-9 4 1,0-1 33,0-6 1,0-1-1,0-3 1,2 0-38,5 0 1,-4-7-1,4-3 66,-5-1 0,5-3-19,0-7-22,9 0 0,-4-10 1,11-4 19,5-4 1,-2 4-1,9 2 1,0 0 3,-2 1 1,6 6 19,-4-2 0,5 5 164,2 2-79,-9 0 0,4 9 72,-9 5 0,7 5-29,-7 2-90,0 0-10,2 0 0,-6-7 50,4 0-48,4 0 1,-8 0-1,4 0-165,-5 2 0,5-4-109,0 2 224,9-10-272,-13 6 121,6-10-419,-9 9 40,0-7 284,0 8 260,0-10 0,9 0 0,3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8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1 253 7790,'9'-21'-1374,"-6"0"2017,4 0-546,-5 9 1,0 3-5,5 9 0,-4 2 1,6 3-11,0 2 1,-4 7 0,7-5 0,-1 0-62,1 1 1,-5-3 0,5-5 0,-1 3 32,1 2 1,-5 0 0,7-7 41,2 0 1,-4 0-1,0-3-1,-3-4 1,5-4-69,-7-10 0,7 0 1,-7 0-45,-2 0 0,-3 7 0,-2 0-13,0-3 0,0-1 1,-2-1-1,-3 3 6,-2 2 0,-2 9 1,2-4 1,-7-1 1,-5 8 0,-2-5 4,0 5 0,7 11 0,0 5 39,-2 5 1,-3 9-1,0 0 1,3-3 23,2-1 0,9-1 0,-4 3 1,2 2-33,0-3 1,0 6-1,7-3 1,0-3-17,0-1 0,2-3 1,3 0-1,4-3-134,3-4 0,-5 3 0,7-10 0,2 0 0,3 0 0,2 0-303,0-3 1,-7-1 0,0-3 147,2 0 0,3-10 290,2-4 0,0 5 0,0-19 0,0 5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5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7489,'0'-21'-146,"0"9"1,0 12-1,2 12 1,3 2 225,2 0 1,0 0-1,-7 7-37,0 0 1,0 0-1,0 0 1,0 0 24,0 0 1,0 0 0,0 0-75,0 0 1,2-7 165,5 0-102,-4-10 1,8 3 0,-6-14-46,2-7 1,2 3 0,-4-3-1,2-3 1,0-1 0,0-3 56,0 0-85,9 0 0,-11 0 0,7 0 0,-1 0 16,1 0 1,-7 7-1,4 2 1,-2 0 0,2 3-34,3 0 1,0-1 57,2 3 1,4 5-23,-4-5 0,-2 14 0,0 7 26,-3 5 1,0 2 0,-4 0-8,2 0 1,0 0 0,-7 0-26,0 0 1,0 0 1,0 0 0,-2-3 31,-5-4 1,2-4 4,-9-10 1,9-3-31,-2-4 0,5 3 0,2-10-72,0-3 1,0-1 0,2-3-23,5 0 81,5 0 0,2 0-4,0 0 0,0 2 1,5 3-1,-3 4 1,-4 0 19,-3 1 1,5 4-1,-5-5 81,3 3-18,2 2 0,5 9 1,-5 5-1,-7 7 5,-5 5 1,-2 2 0,0 0-31,0 0 0,0 0 1,0 0-1,0 2 43,0 5 0,0-5 0,0 5-107,0-4 1,0-3 0,0 0 18,0 0 0,0-7-231,0 0 251,0-10-230,0 15-358,0-17 0,9 8-176,5-10 425,-4 0 317,8-10 0,-6-1 0,0-10 0,6-10 0,-6-1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 7702,'0'-12'110,"0"5"0,0 14 4,0 7 48,0 5-162,0 2 1,0 0 0,0 0-1,0 0 1,0 0 76,0 0 0,0-7 0,0 0 0,0 2-359,0 3 0,0 2-111,0 0 0,0 0-427,0 0 461,0-10 359,0-1 0,9-20 0,3-1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2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166 145 7966,'11'-21'-369,"-1"7"128,-10 0 0,0 7 393,0-7 0,-3 0-38,-4-7 1,3 7-98,-10 0 0,7 9-23,-7-2 0,0 7 4,-7 7 1,7 5 0,0 6 0,0-1 12,2-3 0,-4 0 0,7 7 12,-3 0 0,7 0 5,-2 0 0,7 0 0,7-3-25,7-4 0,5 3 1,0-8-1,-3 0-32,-2 1 1,0-1-1,7-4 1,0 4 3,0 3 0,0-5 1,0 4-1,-3 1 12,-4 0 0,3-5 1,-8 4-1,0 1 74,1 0 1,-3-5 0,-7 7-15,0 2 1,0-4 77,0 2 0,-10-10-74,-4 3 0,-4-4 0,-3-3-340,0 0 1,0 0-59,0 0 0,2-3 0,5-4 74,7-7 0,5 3 273,2-3 0,-9-10 0,-3-8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6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7268,'21'21'-1451,"-7"-10"1863,0-4 0,-7 3-54,7-3 0,0 0 1,7-5-201,0 5 1,-7-5-1,0 5-66,2-4 1,3-3 0,2 0-82,0 0 0,-7-7 0,0-3-14,2-1 0,-7 4 0,1-7 26,-1-3 1,-7-1 0,5-3-104,-4 0 1,-3 7 0,0 0 39,0-3 0,-3 6 0,-4-1 20,-7 3 1,3 2 0,-3 7 9,-3 0 1,6 0 0,-1 2 0,0 5 86,1 7 1,4 5 0,-5 2 0,0 0 68,1 0 0,6 0 1,-2 0-1,5 0-121,2 0 1,0 0 0,0 0 0,0 0-113,0 0 1,0 0-1,2 0 1,3 0-19,2 0 1,9-7 0,0-3 0,8 1 104,4 0 0,18-8 0,-1 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21 6201,'12'0'1131,"-3"0"1,-9-2-303,0-5-592,-9 4 0,4-6 0,-9 9-124,-2 0 0,4 0 0,-2 0-87,-2 0 0,4 0 1,0 2-1,1 3-8,-1 2 1,5 7-1,-7-5 1,0 3-58,2 4 0,-6-4 1,6 2-1,-2 2 8,0 3 0,7 2 0,-5 0 17,3 0 0,2-7 0,7 0 25,0 2 0,0 3 0,0 2-79,0 0 0,9-7 0,5 0-30,5 2 1,2-6 0,0-3 0,0-5-25,0-2 1,0 0 0,0 0-1,0 0 15,0 0 0,0 0 0,0 0 1,0 0-34,0 0 1,-2-2 0,-3-3-120,-2-2 0,0-7-48,7 7 1,-9-2-487,-5 2 793,-5 4 0,-2-6 0,0 9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1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1 817 6973,'11'-10'538,"1"1"1,-7-7-423,2 2 1,2 2 0,-4-4 0,4 2-109,3-3 0,-5-1 1,7-3-1,0-3-2,-3-4 1,8 3 0,-5-8-1,5 0 66,2 1 1,0-3 0,0-5 0,-3 3-139,-4 2 1,5 0-1,-5-7 1,2 2 15,-2 5 1,5 5 0,-7 6 0,2 1 34,0 2 0,-10-5 0,3 12 0,-2-2-1,2 2 1,-5 2-34,5 5 13,-4 5 0,-3-5 0,-3 14 17,-4 7 1,3 5 0,-8 4 0,3 3 14,4 2 1,-4 0 0,2-5 0,0 3 12,-3 2 1,8 2 0,-5-4 0,5 2 4,2-3 0,-7 6 1,0-1-1,2 0 20,3 1 1,-1-3 0,-1-5 0,-3 3-49,2 2 1,3 0 0,2-7 0,0 0-70,0 0 0,0-7 1,2 0-187,5 2 0,-2-7 7,9-2 1,0-2-231,7 2 1,0-5 491,0 5 0,0-4 0,0-3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43 7243,'-10'11'-157,"1"1"0,-7-7 0,4 4 404,3 3 0,-5-5 0,7 7 0,0 0-139,-3-3 0,8 8 0,-7-5 1,2 5-97,0 2 0,0 0 0,7 0-36,0 0 0,2-7 1,5-3-1,5 1 34,-1 0 0,8-5 0,-5 4 15,5-1 1,2-3-1,0-7 1,0 0 3,0 0 0,0-10 1,0-1-1,0-3 35,0 0 1,-7 0 0,-3-7 0,1 0 56,0 0 1,-8 0 0,3 0-102,-4 0 1,-3 0-1,0 0 1,0 0-43,0 0 1,-3 7 0,-1 0-1,-6 0 57,-1 2 0,-3-4 0,-7 9-247,0 2 1,7 3 0,0 2 12,-3 0 0,1 2 0,0 3 0,4 4-161,3 3 1,2 2 0,7 7 12,0 0 0,0 0 347,0 0 0,9-10 0,3-1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8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8252,'11'0'-34,"-4"0"-554,-14 0 1,5 2-335,-5 5 922,5 5 0,2 9 0,0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8292,'0'14'177,"0"0"1,0-7-395,0 7 0,0-7-706,0 7 190,0-10 733,0 6 0,9-10 0,3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4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400 1 8186,'-21'0'-199,"0"0"1,7 2 0,2 5 278,3 7 0,-8 5 0,6 2 0,-3 0 12,0 0 1,7 0 0,-7 0 0,-3 0-76,-1 0 1,4 7 0,0 0-1,-3-3 9,-1-1 0,-3 4 0,0 0 0,2-3-8,5-1 1,-5 4 0,8 0-1,-3-5-17,0-7 1,9 3-183,-2-5-70,5-5-506,2 1 0,9-10 757,5 0 0,5-10 0,2-1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3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43 8071,'12'-3'-1753,"-5"-4"1461,-5 5 292,-2-7 753,0 9-348,0-10-296,0 8-214,0-7 582,0 9-307,10 0-292,-8 0 165,7 0 20,-9 0 18,0 9-290,0-7 275,-9 17-215,7-7 184,-17 9-15,7 0 0,-2 0-36,0 0 0,0 2 0,-4 3 0,1 2-6,3-3 1,0 6 0,-7-1 0,3 0-53,4 1 0,-5 4 0,7-7 1,-2-3 58,0-1 1,3-3 0,-3 0-1,7 0 7,4 0 1,3-7 0,0 0-49,0 2 40,0-7 0,10 1 1,4-10-128,4 0 0,3 0 0,0 0-182,0 0 0,0-7 325,0 0 0,0-10 0,0 6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5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22 8071,'0'-12'-120,"0"3"-207,0 9 323,0 9 1,0-4-1,0 9 1,0 2 59,0 3 1,0-5 0,-2 0 0,-3 2 7,-2 3 0,0 2 0,7 0-12,0 0 0,-2 0 0,-3 0 0,-2 0-154,3 0 1,1 0-1,3 0 57,0 0 1,0-7-1,0 0-356,0 2-8,0-7 0,10 1 124,4-10 0,4-3 285,3-4 0,0-4 0,0-10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0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145 22 7695,'-9'-12'-137,"-5"5"1,2 5-1,1 4 149,1 5 1,1 2-1,4 8 1,-2-3 24,3 2 0,-6 3 0,1 2 9,-3 0 1,8 7 0,-3 0 0,4-3-4,3-1 1,-7-3-1,0 0-5,3 0 1,4 0-1,4 0 1,6-3-13,1-4 1,-4 3 0,7-8 0,3 0-23,1 1 0,3-3 0,0-7 1,0 0-6,0 0 0,0 0 0,0-3 14,0-4 0,0-4 0,0-10 15,0 0-50,-9 0 1,4 0 0,-9 0 0,-2 0 32,-3 0 1,-2 0 0,0 0 36,0 0 1,0 0-46,0 0 1,-2 0 0,-3 0-5,-2 0 1,-7 7-1,5 2-6,-3 3 1,-2 2 0,-7 7 0,0 0-64,0 0 1,0 0-1,0 2-141,0 5 1,7-2 0,3 9-87,1 2 1,3 3 61,7 2 1,3-3 0,4-1 234,7-3 0,4-10 0,3 3 0,0-4 0,0-3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4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147 101 7244,'12'-10'-274,"-5"8"0,-14-5 608,-7 5 1,-5 4 0,-2 3-271,0 2 1,7 9 0,3-2 0,-1 5 10,0 2 1,8 0 0,-6 0 0,3 0-63,0 0 0,0 0 0,7 0 0,0 0-65,0 0 1,0 0 0,0 0-1,3-3 28,4-4 0,-3 3 0,10-10 1,3-3-2,1-1 0,3-3 0,0 0 0,0 0 10,0 0 1,0-7-1,0-3 1,0-1 41,0-6 1,0-4 0,0-4 0,-2-3 35,-5 2 1,2 3 0,-9 2 0,-2-3-32,-3-4 1,5 5 0,0-5 0,-2 5 8,-3 2 0,-2 0 1,-2 0-37,-5 0 0,-5 9 0,-9 3-107,0-1 0,0 8 1,0-3-1,0 8-54,0 4 1,3 9 0,1-4 0,6 2-420,1 0 274,-6 0-173,14 7 203,-8 0 271,10 0 0,0 0 0,0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6813,'12'-3'-121,"-5"-4"1,-2 5 0,-1-7 414,3-1 0,0 6-42,-7-10 0,0 7 251,0-7-363,0 9 1,-2-11 0,-5 9-67,-7 2 0,2 3 0,-2 2 0,-2 2 5,-3 5 0,-2-5 1,0 8-1,0-1-6,0 5 0,0-2 0,-2 2 0,-3 2-14,-2 3 0,0-3 0,7 3 0,0 4-18,0 0 1,0 1 0,0-3 0,0 2-62,0 5 0,7-5 0,3 5 1,-1-2-47,0 2 0,8-5 0,-3 5 0,4-4-23,3-3 1,0 0 0,3 0 38,4 0 1,2-7 0,7-3 0,-2 1 35,3 0 1,1-8-1,3 3 1,0-4 21,0-3 0,0 0 0,0 0 1,0 0 2,0 0 0,0 0 1,0 0-1,0 0-38,0 0 0,0 0 0,0 0-100,0 0 1,-7-7 5,0 0 0,-7-7-156,7 7 1,-9-10-185,2 3 0,-5 3 73,-2-3 1,-9 7 387,-5-7 0,-5 9 0,-2-14 0,0 8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7913,'0'14'727,"0"0"1,0 0-630,0 7 1,0 0-1,2 0-270,5 0 0,-4 0 1,4 0 193,-5 0 0,-2-7 0,0 0-965,0 2 0,7-4-287,0 2 1230,0-9 0,2-5 0,3-12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43 7442,'-11'0'79,"1"0"145,10 0 1,10 0-70,4 0 0,4 0 1,3 0-1,0 0 57,0 0 0,-7 0-255,0 0 0,0-7 0,7 0-129,0 2 0,0 3 0,0 2-194,0 0 1,0-7-134,0 0 0,-7 0 499,0 7 0,-9 0 0,-5 9 0,-12 3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8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8001,'0'11'-1556,"0"1"1999,0-5-310,0-5 0,3 8 0,4-10 93,7 0 0,4 0 0,3 0-145,0 0 1,0 0-1,0 0 1,0 0-94,0 0 1,-7 0 0,0 0 0,3 0-186,1 0 1,3 0 0,0 0 0,0-3-53,0-4 0,-7 5 0,0-5 249,3 5 0,1-8 0,3-1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3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19844,'21'0'-47,"-7"0"1,0 0 193,2 0 0,-4 0 0,2 0 1,2 0 1,3 0-1,2 0-2,0 0 0,0 0 0,0 0 0,0 0-30,0 0 1,0 0-1,0 0 1,2 0-33,5 0 1,-5 0-1,5 0 0,-4 0-51,-3 0 1,0 0 0,0 0-1,-1 0 21,1 0 1,0 0 0,0 0 0,0 0-58,0 0 0,3 0 0,1 0 0,3 0 46,-2 0 0,0 0 1,-1 0-1,3 0 31,-2 0 1,-3 0 0,1 0-1,1 0-32,3 0 1,0 0 0,-7 0-1,0 0-54,0 0 0,0 0 0,0 0 1,0 0 34,0 0 1,0 0 0,0 0 0,0 0-60,0 0 0,0 0 0,0 0 71,0 0 1,0 0 0,0 0-4,0 0 1,0 0 0,0 0 82,0 0-83,0 0-39,-9 0 0,7 0 1,-5 0 12,4 0 0,-4 0 0,0 0 11,3 0 0,-6 0 1,3 0-57,3 0 1,1 0-1,3 0-100,0 0 101,0 0 27,-9 0 7,7 0 0,-8 0 0,10 0 1,0 0-1,0 0-23,0 0 1,0 0-1,0 0-30,0 0 1,0 0 0,0 0 40,0 0 1,0 0-1,0 0 7,0 0 0,0 0 0,0 0 1,0 0 1,-7 0 0,0 0 21,3 0 1,1 0 0,3 0-3,0 0 1,0 0-1,0 0 6,0 0 0,0 0 1,0 0-8,0 0 0,-7 0 0,0 0-10,3 0 1,1 0-1,3 0 0,0 0 1,0 0 0,0 0 0,0 0 1,-7 0-1,0 0 37,3 0 0,1 0 33,3 0 0,0 0 1,0 0-36,0 0 0,0 0 1,0 0-28,0 0 1,-7 0 0,0 0-28,3 0 1,-6 0 0,3 0-8,3 0-9,-8 0 1,10 0 21,-5 0 0,4 0 0,3 0-3,0 0 39,-9 0 0,7 0 32,-5 0 12,4 0 1,-4 0 0,0 0-175,3 0-83,1 0 99,3 0 64,-9 0 0,0 0-54,-5 0 1,-3 0-52,10 0 2,-9 0 0,7 0 38,-5 0 0,-3 0-1161,10 0-145,-9 0 1396,14 0 0,-17 0 0,7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3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20126,'21'0'110,"0"0"0,0 0 1,0 0-18,0 0 0,0 0 1,0 0-1,0 0 0,0 0 15,0 0 0,7 0 0,0 0-48,-2 0 0,6 0 1,1 0-1,2 0-58,0 0 1,0 0 0,7 0-1,0 0 46,0 0 1,2 0-1,3 0 1,2 0-7,-2 0 0,-1 0 0,1 0 0,2 0-30,-2 0 1,6 0 0,3 0 0,3 0-8,-3 0 0,4 0 1,-4 0-5,5 0 1,-3 0 0,3 0 0,4 0 0,1 0 34,-1 0 0,-4 0 0,-1 0 0,-1 0-15,-1 0 0,7 0 0,-9 0 0,5 0 33,2 0 0,-2 0 1,-3 0-1,-2 0-43,2 0 1,3 0-1,0 0 1,-3 0 9,-2 0 1,-7 0 0,4 0 0,1 0 13,0 0 0,-5 0 1,4 0-1,1 0-3,0 0 1,-8 0-1,6 0 1,-3 0 4,0 0 1,9 0-1,-4 0 1,2 0-10,0 0 0,-7 0 1,4 0-1,1 0-20,0 0 1,-5 0 0,7 0 0,0 0 10,-3 0 1,6 0 0,-8 0 0,0 0-13,1 0 0,-1 0 1,-4 0-1,2 0-20,-3 0 1,6 0 0,-1 0-1,0 0 6,1 0 0,-1 0 1,-4 0-1,4 0 1,3 0 1,-1 0 0,3 0-1,-4 0 3,-1 0 1,0 0 0,8 0-1,-3 0 2,2 0 1,-4 0 0,2 0 0,0 0-1,-3 0 0,8 0 0,-5 0 1,2 0-2,-2 0 2,5 0 0,-7 0 0,6 0 14,-4 0-14,5 0 1,-7 0-1,6 0 0,-4 0 1,10 0 0,-8 0-1,-2 0 33,-2 0 0,11 0 1,-4 0-1,-1 0-29,-1 0 0,-3 0 1,7 0-1,0 0-7,0 0 1,0 0-1,0 0 1,0 0 4,0 0 0,0 0 0,0 0 0,0 0 6,0 0 1,0 0-1,2 0 1,0 0 0,-2 0 1,10 0 0,-15 0 0,0 0-10,3 0 1,0 0-1,2 0 1,0 0-4,-1 0 1,-1 0 0,0 0 0,-3 0 0,0 0 0,5 0 0,-11 0 0,1 0 9,6 0 0,-1 0 0,0 0 0,-2 0 19,3 0 1,-6 0-1,1 0 1,0 0-28,-1 0 1,1 0 0,2 0 0,-5 0-1,1 0 1,-8 0 0,7 0-1,-2 0-1,0 0 0,3 0 0,-6 0 0,3 0-2,-2 0 0,-3 0 1,-2 0 4,0 0 1,0 0-1,0 0 1,0 0-1,0 0 14,0 0 0,0 0 1,-2 0-1,-3 0-13,-2 0 0,-2 0 0,4 0 1,-2 0 1,3 0 0,1 0 1,1 0-1,-3 0 5,-2 0 0,0 0 1,7 0-1,0 0 21,0 0 0,0 0 0,0 0-10,0 0 0,0 0 1,-2 0-1,-3 0 0,-2 0-4,3 0 1,-6 0-1,1 0 1,0 0 1,-1 0 1,-4 0 0,5 0 0,0 0-2,-1 0 1,-6 0 0,4 0-20,1 0 1,-6 0 0,8 0 0,0 0 0,-3 0-1,0 0 1,1 0-1,-6 0 1,3 0 9,-2 0 1,4 0 0,-2 0-1,0 0-6,3 0 1,-8 0 0,5 0 0,-5 0 8,-2 0 1,7 0 0,0 0-1,-2 0 12,-3 0 1,-2 0-25,0 0 1,0 0 0,0 0 0,0 0 7,0 0 0,0 0 0,0 0 2,0 0 1,-7 0 0,0 0-10,3 0 1,-6 0 40,3 0 0,0 0-4,7 0 69,-9 0-102,-3 0 1,1 0-162,-8 0-326,7 0-800,-9 0 327,-9 0 0,4 0 956,-9 0 0,0 0 0,-7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9.9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8053,'21'-10'-216,"-7"8"0,0-5 566,2 5 0,3 2-201,2 0 1,0 0-91,0 0 1,0 0 0,0 0 0,0 0 66,0 0 0,-7 0 0,0 0-282,2 0 0,3 0-307,2 0 1,-7-7 118,0 0 1,-7-3-469,7 3 536,-9 5 0,2-7 276,-14 9 0,-3 2 0,-6 3 0,2 2 0,0 9 0,-7-4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0.2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6297,'0'11'628,"2"6"-521,5-10 1,-2 0 0,9-7 131,2 0 1,3 0 0,2 0-131,0 0 1,0-3-1,0-1 1,0-3-48,0 2 0,0 3 1,0 2-172,0 0 0,0 0 0,0 0-35,0 0 0,-7 0-462,0 0-325,-9 0 931,13 0 0,-15 0 0,6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1.5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7185,'0'21'199,"0"0"-115,0 0 0,2-7 1,3 0-1,2 2-76,-2 3 0,-3 9 0,-2 0 0,0-3-69,0-1 0,0 4 0,0 0 0,0-3 40,0-1 1,0-3 0,0 0 0,0 0 17,0 0 0,0 0 94,0 0 6,0-10-41,0-1 1,2-27-45,5-4 1,-4-4-1,6 4 1,-2 0-12,0 0 0,2 0 1,-4-3-1,2-1 10,-2-3 0,-1 0 0,1 7-58,2 0 1,2 0-1,-4 0 36,2 0 1,7 0 0,-5 2-12,3 5 1,-7 2 0,4 8 11,0-3 0,-4 0 14,9 7 0,-7 9-6,7 5 1,-9 5 0,4 2 5,0 0 0,-6 0 1,4 0 1,-5 0 1,5 0-1,0 0 1,-2 0 14,-3 0 1,-2 0 0,0 0-3,0 0 0,0 0 0,0 0 1,0 0-17,0 0 1,0-7 0,0 0 1,0 2 1,0 3-63,0 2-557,0-10 508,9-1 1,3-20 105,9-4 0,-9-4 0,-3-3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22 106 7094,'9'11'185,"-4"6"1,9-10-158,2-3 1,-4 1-1,2 0-31,2 2 0,-4 0 1,2-7 28,2 0 1,-4 0-2,2 0 1,-7-7 0,5-3 40,-3-1 0,-2-3-46,-7-7 0,0 0 0,-2 2-7,-5 5 0,2-2 0,-7 6 11,3-1 1,-7 6-20,2-2 1,-5 5 0,-2 4 30,0 5 0,7-2 0,2 9 0,1 0 28,-1-3 0,7 8 0,-2-5 0,3 7-35,-3 7 0,4-5 1,-4 5-1,5-4 15,2-3 1,2 0 0,3 0-55,2 0 1,9 0-288,-2 0 0,5-3 0,2-4 9,0-7 1,0-4 0,0-3 47,0 0 0,0 0 1,0 0 239,0 0 0,0 0 0,0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4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7868,'-12'-3'-559,"5"-4"708,5 5 1,2-5-198,0 14 1,0 5-1,0 9 1,0 0 99,0 0 0,0 0 0,0 2 1,0 3-2,0 2 1,0 7-1,0-5 1,0 3-2,0 4 0,0 0 0,0 1 1,0-3 6,0 2 1,7-4 0,0-1-1,-2 1-71,-3 0 1,-2-1 0,0 3 0,0-4-58,0-1 1,7-7 0,0 5-1,-2-4-152,-3-3 1,-2-7 187,0 0-253,9 0-143,-6-3 0,8-1 296,-4-10 0,-4-10 0,4-4 135,-5-4 0,-2-3 0,0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6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7787,'0'-12'286,"0"3"1,9 9-302,5 0 1,5 0 0,2 0 0,0 0-183,0 0 0,0 0 1,0 0-1,0 0 197,0 0 0,0 9 0,0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6428,'-21'0'530,"9"0"0,12 0 0,14 0-493,5 0 0,2 0 1,0 0-1,2 0 1,5 0 0,-2 2 0,7 3 0,-1 2 10,1-2 0,-5 4 0,5 0 0,-1 3-45,1 4 1,-7-4-1,2 2 1,-5 0-39,-2-2 1,0 6-1,0-6 1,-2 2 8,-5 0 1,2 0-1,-9 7 36,-2 0 1,-3 0 0,-2 0-1,0 0 39,0 0 1,-7-7 0,-2 0 0,-3 0-5,-4-2 1,-3 4 0,-2-9-1,0 0-34,0 2 0,-2-6 0,-3 4 0,-4-5-34,-3-2 1,7 0-1,-4 0 1,2 0-96,0 0 0,0 0 0,7 0-267,0 0 0,2 2-152,5 5 1,5-2 536,9 9 0,9 0 0,3 7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3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232 85 7977,'0'-14'-277,"0"0"0,0 7 514,0-7 0,0 7-50,0-7 1,-2 9-124,-5-2 1,-5 5 7,-9 2 1,2 2 0,3 3 0,4 4 2,3 3 0,-7-5 1,2 7-24,-5 2 0,5 0 0,2 1 0,1-3 13,-1 2 1,7 3 0,-4 2 0,2 0-75,0 0 0,0 0 0,7 2-42,0 5 0,0 2 0,0 5 1,0-7-281,0-4 0,9-10 176,5 0 1,5-10 0,2 3 0,0-4-250,0-3 0,0 0 1,0 0-1,0-3 404,0-4 0,0-4 0,0-10 0,0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0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106 211 7966,'-14'-12'-996,"0"5"1110,0 5 0,-5 4 10,5 5 1,3 2 0,6 8-1,-2-3-65,2 2 0,3-4 0,2 2-16,0 2 0,0 3 0,0 2-38,0 0 1,0-7 0,2-3 0,3 1 23,2 0 1,9-5-1,-2 4 10,5-1 0,2-3 0,0-7-24,0 0 0,0-3 0,-2-4 0,-3-4 5,-2-1 0,-2-7 1,4 5-1,-4-4 21,-3-3 0,5 0 1,-7 0-1,-2 0 16,-3 0 0,-2-7 0,0 0 1,0 2-51,0 3 1,-2 2 0,-3 0 0,-4 0-13,-3 0 1,5 2 0,-7 3-44,-2 2 1,-3 9 0,-2-2-1,0 5-101,0 2 1,7 7-1,0 2 1,0 3-113,2 4 0,1 3 0,6 2 1,-2 0 35,2 0 0,3 7 1,2 0-1,0-3 225,0-1 0,0-3 0,9 0 0,3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8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6734,'0'-12'406,"0"19"-335,0 14 0,0-2 1,0-5-1,2 2-30,5 3 0,-5 2 1,8 0-1,-3 0-75,0 0 0,0-7 0,-7 0 0,2 0 39,5-3 0,-5 8 46,5-5 143,-4 5-118,-3-8 0,0-4-72,0-14 1,0-4 0,2-10 0,3 0-19,2 0 1,0 0-1,-5 0 1,3 0 9,2 0 0,7 0 0,-5 0 1,3 2-13,4 5 1,-4-5-1,2 8-2,2-1 1,-4-4-1,2 9 13,2 2 0,-4 3 0,-1 4 0,-1 5 1,-3-2 0,-7 9 0,2 2-7,5 3 0,-5 2 0,5 0 1,-4 0-7,-3 0 0,0 0 0,-3 0 0,-1 0-12,-3 0 1,0-7 31,7 0 63,0 0 1,0-5-61,0-9 0,0-9 0,0-12 1,0 0 1,2 0 0,3 0 0,2 0-5,-3 0 1,6 0 0,-1 0 0,3 0-12,4 0 0,0 7 0,1 2 1,-6 0 1,-1 1 0,6 6 38,-2-2 1,-2 5-1,-1 4 57,-1 5 1,4-2 0,-7 9-42,-3 2 1,1 3 0,0 2-1,2 0 6,-3 0 0,-1 0 1,-3 0-1,2 0 10,5 0 1,-5 0-1,5 0-240,-4 0 0,-3 0-33,0 0 1,0-7-240,0 0 0,0-12 229,0-2 0,9-19 1,3-13-1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5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7700,'0'21'-189,"0"0"0,0 0 1,0 0 181,0 0 0,0 0 1,0 0-1,0 0 0,0 0 104,0 0 0,2 0 0,3 0-247,2 0 0,0-7 65,-7 0 0,2-10 153,5 3-25,-5-4 1,8-13 0,-8-4 1,5-4 0,-5-3 0,5 0 0,-4 0-14,-3 0 0,2 0 1,3 0-1,4 2-31,3 5 1,-8-5 0,6 8-1,-3-3 31,0 0 0,7 7 0,-5-5-37,3 3 1,-1-1 0,6 6 2,-3-3 1,-7 0 0,4 9 0,-1 5 42,-6 7 0,1-2 1,0 2-41,2 2 0,0 3 0,-7 2 0,0 0 0,0 0 4,0 0 1,0 0-1,0 0 1,0 0-9,0 0 1,0-7 0,-3 0 92,-4 2 26,5-7-93,-7 1 0,9-20 0,0-4 5,0-4 1,0-3 0,2 0 0,3 0-84,2 0 0,9 0 1,-2 0-1,2 0 0,1 2-181,-3 5 1,0-5 236,7 5 0,0 5-59,0 2 0,-7 5 128,0 2 0,-7 9 0,4 5 1,-1 5 225,-6 2 1,-1 0-257,-3 0 1,0 0 0,0 0 0,0 0-22,0 0 0,0 0 0,0 0 22,0 0 1,0 0-1,0 0-343,0 0-241,0 0 0,2-10 152,5-4 392,-5-14 0,17-4 0,-7-10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6.2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85 7077,'0'21'-174,"2"0"391,5 0 0,-2-7-88,9 0 0,0-10-99,7 3 1,0-4 0,0-3-1,0 0 1,-3-3 0,-1-1-1,-6-6 1,1 1 0,-3-3-1,1 1 1,-6-6 0,-1-1-1,-3-3 1,0 0 142,0 0 1,-3 7 0,-4 2-168,-7 3 1,3 2-1,-3 7-7,-3 0 1,-1 0 0,-3 2 0,0 3-22,0 2 1,0 9 0,0-2 0,2 5 25,5 2 0,-2 0 0,9 0 0,0 0 31,-3 0 1,8 0 0,-5 0-1,5 0 1,2 0 0,0 0 24,0 0 1,9 0-173,5 0 0,2-7 0,1-3 0,-3-1 0,2-6-171,3-1 1,4-3 0,3 0 0,2 0-192,-3 0 0,-1 0 336,-3 0 1,0 0 0,0 0 137,0 0 0,-7 0 0,0 0 0,0 0 463,-3 0 542,-1 0-115,-10 0-671,0-10 1,-3 6-1,-1-10-59,-3-3 1,0 6 0,7-3-7,0-3 1,0-1 0,0-3-186,0 0 0,7 0 0,2 0 0,0 0 1,3 0-1,0 0-48,4 0 1,0 7 0,1 2 0,-6 0-283,-1 1 1,6 6 0,-2-4 5,5-1 1,-5 8-1,0-5-587,2 5 942,-7 2 0,10 0 0,-7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5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43 7126,'0'-12'809,"-10"-7"0,6 17-650,-10-5 0,0 5-22,-7 2 1,0 0 0,0 2-72,0 5 0,7-5 1,2 8-1,0-1-24,1 5 1,-1-2 0,-4-1 0,4 1-32,3 0 1,-1 2 0,6 7 0,-3 0-34,2 0 0,3-7 0,2 0 1,0 2-41,0 3 1,0-5 0,0 0 0,2 0-211,5-3 1,-2 6 0,9-8-12,2 3 1,3-5 0,2 4 0,0-1-9,0-6 0,0-1 0,0-3 0,0 0 291,0 0 0,-5 0 0,0-3 0,1-4 0,15-4 0,-8-10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7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43 7796,'0'-21'-201,"0"9"415,0 3 0,0 11-23,0 5 0,0-2 0,0 9-40,0 2 1,0 3 0,0 2-92,0 0 1,0 0-1,0 0-58,0 0 0,0 0 0,0 0 0,2-3-256,5-4 0,-5 5-186,5-5 0,-2-2-158,2 2 0,-2-10 598,9 3 0,-10-4 0,15-13 0,-7-1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1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64 127 7911,'-14'7'78,"2"2"-104,3 3 1,-1 2 0,6 7 41,-3 0 1,0 0 0,7 0 28,0 0 1,2-7 0,5-3 10,7-1 0,-2 4 1,2-7-42,2-3 1,3-1-1,2-3 1,0 0 52,0 0 1,0-3 0,0-1 0,0-6 10,0-1 0,0-3 1,-3-7-1,-1 0 233,-3 0 0,-7 0 1,4 0-157,-1 0 0,-1 0 1,-4 0-1,2 0-101,-3 0 0,-1 7 0,-3 0-168,0-3 0,-7 6 0,-3-1-321,-1 3 0,-3 2 0,-7 7 57,0 0 0,0 9 0,0 3 0,0 2 44,0 0 1,0 0-1,2 7 1,3 0 332,2 0 0,9 0 0,-14 0 0,8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3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7090,'11'9'543,"-1"3"1,-10 9-365,0 0 0,0 0 0,2 0 0,3 0-164,2 0 1,0 0-1,-7 0 1,2-3-82,5-4 1,-5 5 0,8-7 0,-3 2-237,0 0 0,2-10 0,-4 6-949,2-1 471,9-7 780,-4 8 0,9-20 0,0-1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7154,'0'21'260,"0"-7"0,0 0 0,0 2-89,0 3 1,0 9 0,0 0 0,0 0-48,0 2 1,0-4-1,2 9 1,3 0-45,2-3 0,0 6 0,-7-8 0,2 0-30,5 1 1,-5 4 0,5-5 0,-4 0-87,-3 1 0,7-3 1,0-7-1,-3 0-85,-1 0 0,-1 0 0,3 0-449,2 0-778,0 0 890,-7-10 1,0-4 457,0-14 0,0-4 0,0-10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8219,'3'21'343,"1"0"-263,3 0 1,0 0-1,-7 0-76,0 0 1,0 0 0,3 0-168,4 0 1,-5 0-702,5 0-161,-5 0 271,-2 0 754,0-9 0,10-12 0,1-12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316 63 6891,'11'-2'376,"-4"-5"435,-4 4-491,-3-15 0,0 13 492,0-9-518,0 9 1,-10-4-123,-4 9 1,3 0-1,-3 0-33,-3 0 1,-1 0-1,-3 0-42,0 0 1,0 7-1,2 2 1,3 1-61,2-1 0,0 5 0,-7-5 0,2 3-31,5 4 0,-2-4 0,6 2-52,-1 2 0,4 3 0,-5 2 6,3 0 0,2-7 1,7 0-1,2 0-10,5-2 1,-2 4 0,9-9 0,0 0-85,-3 2 1,8-6 0,-5 4-1,5-5 91,2-2 0,7 7 0,0 0 0,-3-2 34,-1-3 1,-3-2 0,0 0 0,0 0-33,0 0 0,-7 0 0,0 0 67,2 0 1,3 0-177,2 0-475,-10 0-780,-1 0 864,-10 0 0,0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9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82 1 7909,'-21'0'234,"7"0"1,0 2-276,-3 5 0,8-2-787,2 9 1,14-10 827,7 3 0,5-4 0,2-3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3.7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21 169 7576,'0'-21'166,"3"7"0,4 0-76,7-3 1,-3 6 0,3-3 1,3-3 0,-1 6 1,0-1-7,-2 3 1,0-5-1,7 7-35,0 2 0,0 3-122,0 2 0,-2 2 98,-5 5 0,2-2 0,-9 9 1,-2 2-188,-3 3 1,-9 2 0,-2 0 0,0 0 3,-1 0 1,-6-7-1,4 0 1,-2 0 149,0-3 0,3 1 0,-6-7-57,3 2 0,7 0 94,-7-7-53,10 0 0,-3 7 0,14 0 18,7-3 0,-3 1 0,3 2 13,3 7 1,1 5 0,3 2-11,0 0 1,-7 0-1,-2 0 14,-3 0 0,5 0 1,-7 0-1,-2 0 90,-3 0 0,-2 0 1,0 0 41,0 0 1,-2-7-83,-5 0 1,-5-3 0,-9 6-18,0-3 1,7-10 0,0 3-1,-2-4-70,-3-3 0,-2 0 0,0 0-35,0 0 0,0 0 0,0-3-160,0-4 1,0 3-287,0-10-143,10 9 506,1-4 0,17 6 0,3-1 1,1-3 141,6 2 0,1-7 0,3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4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168 106 7991,'0'-14'-398,"0"0"1,0 7-1,3-5 570,4 3-29,-5-8 0,7 13 17,-9-10-145,0 9 0,-2-4 1,-5 11 48,-7 5 0,2-2 1,1 9-1,-1 0 49,0-3 0,5 8 0,-4-5 0,-1 5-21,0 2 1,5 0 0,-4 0 0,-1 0-17,0 0 0,5 2 0,-4 3 1,1 2-58,6-3 1,1-1 0,3-3-1,0 0-51,0 0 0,0 0 0,0 0 1,0 0-126,0 0 1,0 0 0,3 0 34,4 0 0,-3 0 0,10 0 62,3 0 1,-6-10 0,3-1 17,3-1 0,1-7 0,3 5 34,0-4 0,-2-6 0,-3-4 41,-2-7 1,-7 3-1,5-3 1,-3-3 40,-4-1 1,-3-3 0,-2 0-4,0 0 0,0 0 0,-2 0 0,-3 0 126,-2 0 0,-7 7 0,5 2-172,-3 3 0,-2 2-209,-7 7 1,0 0-1,3 2 10,4 5 0,2-2 1,7 9-1,-2 2-15,3 3 0,1 2 0,3 0-129,0 0 1,3-3 0,4-1 317,7-3 0,4-10 0,3 3 0,0-4 0,0-3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8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85 7962,'-9'-12'-86,"-5"5"0,-5 5 116,-2 2 1,0 0 0,3 2-12,4 5 0,4-2 0,8 9-20,-5 2 1,5 3-1,-5 2 48,4 0 0,3 0 1,0 0-1,0 0-24,0 0 0,0-7 0,3 0 0,1 2-33,3 3 0,10 2 0,-3 0 1,4-3 0,3-4 0,0-7 14,0-4 1,0-3 0,0 0-1,0 0-42,0 0 0,0-10 1,-2-4-1,-3-4 38,-2-3 0,-7 0 1,5-3-1,-3-1 44,-4-3 1,4-3 0,-2 6-1,-2-3 57,-3 2 1,-2 3 0,0 2 0,-2 0-50,-5 0 1,2 7-1,-9 2-42,-2 3 1,-3 2 0,-2 7-142,0 0 1,0 2 0,0 3 0,3 4-45,4 3 1,-5 2 0,7 7 0,1 0 0,1 0 0,3 0 0,0 0-726,3 0 776,1 0 0,6-3 0,4-1 123,7-3 0,4-10 0,3 6 0,0-10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2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8059,'-9'-12'6,"-5"5"1,5 7 0,-1 5-1,3 4-56,0 3 1,-7-5 0,7 7 130,3 2 0,-6 3 0,3 2 1,3 0-129,1 0 0,3 0 0,0 0-84,0 0 1,7 0-1,3 0 119,1 0 0,3-3 1,7-1-1,0-6 12,0-1 1,0-3 0,0-7 0,3 0 21,4 0 1,-5-7-1,5-5 1,-5-2 9,-2-2 1,0-15 0,0 10 0,-2-4 32,-5-6 1,2 8 0,-9-5 0,-2 2 24,-3-2 0,-2 5 0,0-5 0,-2 5-40,-5 2 0,2 2 0,-9 3 1,-2 4-49,-3 3 0,-2 2 0,0 7 0,0 0-89,0 0 1,0 9 0,0 3 0,0 2-205,0 0 1,0 2 0,3 10 0,1 2 23,3-3 0,10-1 1,-3-3-1,4 0 267,3 0 0,10 0 0,1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9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378 148 6595,'12'-10'-339,"0"6"0,-8-10 972,3-3 1,3 6-294,-3-3 0,-5 0-44,5-7 1,-5 7-184,-2 0 0,-2 9 0,-5-2-31,-7 5 1,-5 2 0,-2 2 0,0 3-54,0 2 1,0 7 0,0-5-1,0 3 23,0 4 1,0 3-1,0 2 1,0 0-14,0 0 1,0 7-1,0 0 1,0-3 16,0-1 0,3-3 1,1 0-1,3 2-41,-2 5 0,7-5 1,2 5-1,4-4-29,3-3 1,0 0 0,0 0-21,0 0 1,3 0 0,4-3 0,7-1-23,4-3 0,3-3 0,0 6 1,0-6 43,0-1 1,0-3 0,0-7-1,0 0 10,0 0 1,0 0 0,0 0 4,0 0 0,0 0 0,0 0 0,0 0-125,0 0 0,-7-3 0,0-1 3,3-3 1,-8-3 0,0 3-182,1-7 0,-8 3 112,5-3 0,-7 2 1,-5-4-1,-4 4-161,-3 3 0,5-5 0,-7 4 349,-2-1 0,-3-3 0,-2-7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28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6813,'3'11'576,"4"-4"0,4-4 0,10-3-386,0 0 0,3 0 1,1 0-1,3 0-23,-2 0 1,-3 0-1,-2 0 1,0 0-120,0 0 0,7 0 0,-2-3 0,-5-1-815,-5-3 1,-2 0-683,7 7 931,0 0 0,-11 0 518,-10 0 0,-10 0 0,-11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7062,'-9'11'161,"7"1"256,-5-5 1,14-5-1,7 5-158,4-4 0,10-3 0,0 0 0,-2 0-136,-3 0 0,5 0 0,3 0 0,-1-3-214,0-4 1,-2 5 0,-4-5-76,4 5 0,-5 2 0,5 0-856,-5 0 1022,-2 0 0,0 0 0,0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42 6951,'0'-11'586,"0"1"1,0 8-413,0-5 1,-9 5 11,-5-5 1,2 4-224,-2 3 0,0 7 0,-4 3 50,4 1 0,2-4 0,5 7-18,-7 3 1,-2-6 0,-1 3 30,3 3 0,3 1 0,-6 1 0,6-3 10,1-2 0,3-7 0,5 7 17,-5 3 0,5 1-39,-5 3 1,4 0 0,6-2-13,4-5 1,-3 2 0,10-9-8,3-2 1,-6-3-1,3-2-267,3 0 0,1 0-33,3 0 1,0 7-130,0 0 1,-7 0 0,0-7 97,3 0 0,-6-2 336,3-5 0,0 5 0,7-8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63 189 8004,'-14'0'-235,"3"3"77,1 4 0,1-5 0,4 7 249,-2 1 0,0 1-6,7 10 1,0 0-68,0 0 1,0-7 83,0 0-117,10-9 69,-8 4-28,17-9-61,-17 0 78,17 0-2,-17 0-6,17 0 4,-8 0-20,10 0 17,0 0 6,-9 0-189,7 0 156,-8 0 0,10-9 0,0-3 5,0 1 6,-9 1 82,7 1-82,-17-3-6,7 1 1,-2-8-1,0 5 148,-2-5 1,-3-2 170,-2 0-266,0 0 1,0 0 0,-2 3 85,-5 4-299,5-5 204,-17 7 26,7 1-38,1-8-142,-8 17 0,14-10 0,-9 7 0,-2-2 61,-3 3 1,5 1-1,0 6-227,-2 4 0,0 4 0,-1 10-317,3 0 0,7-7 0,-4 0 579,1 3 0,3 1 0,7 3 0,0 0 0,0 0 0,0 0 0,0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28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0,'35'0,"11"0,-20 0,23 0,-14 0,23 0,-13 0,8 0,8 0,-17 0,8 0,-10 0,0 0,0 0,0 0,9 0,-7 0,17 0,-17 0,17 0,-17 0,17 0,-7 0,-1 0,-1 0,-10 0,0 0,0 0,0 0,-10 0,8 0,-7 0,-1 0,8 0,-17 0,17 0,-17 0,8 0,-10 0,9 0,-7 0,17 0,-17 0,-2 0,-2 0,-7 0,9 0,0 0,-10 0,-1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1:33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0,'53'0,"8"0,-17 0,17 0,-17 0,8 0,-20 0,8 0,-7 0,-1 0,-1 0,-10 0,0 0,0 0,9 0,-7 0,17 0,-17 0,17 0,-17 0,17 0,-7 0,-1 0,-1 0,-20 0,8 0,-7 0,9 0,0 0,-10 0,8 0,-7 0,9 0,0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3.6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6744,'12'-12'1028,"-3"3"-951,-9 9 546,0 0-123,9 0-285,-6 0 0,15 0-41,-4 0 0,5 0-50,2 0 0,0 0-37,0 0-14,0 0 1,0 0 65,0 0-40,0 0 11,0 0-38,0-10-116,0 8-21,0-7 177,0 9 6,0 0-68,0 0 19,0 0-277,-9 0 157,6 0 0,-13 0-34,9 0 95,-9 0-6,4 0-13,0 0 8,-6 0 134,6 0-41,-9 0 149,9 0-191,-6 0 1,6-3 21,-9-4-298,0 5 261,0-7-265,0 9 0,2-7-367,5 0 1,-4-3 59,4 3 1,-3 5 536,3-5 0,-4-5 0,6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0 315 7036,'0'-21'-34,"0"0"1,0 7 151,0 0 1,7 7-36,0-7 17,0 0-20,-7 3-17,10-8 1,-8 7 0,7-9 0,-2 0-64,0 0 0,7 7 0,-7 0 44,-2-2 1,0 7-42,2 2 1,-3 4 34,10 3 0,0 0-25,7 0 0,-7 10-33,0 4 0,-9 4-23,2 3 1,2 0-1,-2 0 0,-2 0 0,-3-7 0,-2 0 4,0 3 0,0-6-27,0 3 65,0-9 1,0 2 1,0-14 0,0 2 0,0-9 0,3 0-8,4 3 1,-5-8-1,7 5 4,1-5 1,-1-2 0,5 0-1,-5 3 26,1 4 1,1-5 122,10 5 0,0-2 42,0 2 0,-7 4-131,0 10 0,-9 3 0,2 4 0,-2 4 54,2 1 0,-5 7 1,5-5-79,-5 4 1,-2 3-1,0 0-184,0 0 1,0 0 0,0 0-213,0 0 0,0 0-117,0 0 0,0 0-372,0 0 852,0-9 0,0-3 0,0-9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7.7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6945,'0'-12'308,"0"3"-145,0 9-76,9 0-148,-6 0 118,6 9 1,-9 3-3,0 9 0,0-7-17,0 0 0,7 0-63,0 7 64,0 9 1,-7-7-30,0 5 1,0-4 0,0-1-1,0 3 4,0 2 1,0 7 0,0-7 0,0-3-53,0-1 0,0-3 1,0 0-1,0 0-102,0 0 130,0 0 0,0 0-312,0-10-123,0-1 207,-9-10-257,6 0 380,-6 0 0,2-3 115,0-4 0,0 3 0,7-10 0,0-3 0,0-1 0,0-3 0,0 0 0,0 0 0,0 0 0,0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3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22 484 7318,'0'-21'-1058,"0"9"1152,0-7 11,0 17 1,-2-14-30,-5 9 1,4-10 0,-4 3 29,5-4 0,2 4-17,0 0 0,0 7 0,0-7 105,0-3-130,0-1-2,0 6 1,0-7 41,0 5-62,0 5 1,2-10 0,5 5 39,7-4 1,-2-3 0,2 0-29,2 0 0,-4 2 0,2 3 0,2 2-127,3-3 1,-5 8 0,0 0 49,2-1 0,-4 8 7,2-5 1,0 5 5,7 2 0,0 2 0,0 5 4,0 7 0,-9 5 0,-3 4 0,-2 3 1,0 2 1,0 0 0,-7-5 0,0 3-11,0 2 1,0 2 0,0-4 0,-2 4-46,-5 3 1,-5-5-1,-9 4 1,0-1 33,0-6 1,0-1-1,0-3 1,2 0-38,5 0 1,-4-7-1,4-3 66,-5-1 0,5-3-19,0-7-22,9 0 0,-4-10 1,11-4 19,5-4 1,-2 4-1,9 2 1,0 0 3,-2 1 1,6 6 19,-4-2 0,5 5 164,2 2-79,-9 0 0,4 9 72,-9 5 0,7 5-29,-7 2-90,0 0-10,2 0 0,-6-7 50,4 0-48,4 0 1,-8 0-1,4 0-165,-5 2 0,5-4-109,0 2 224,9-10-272,-13 6 121,6-10-419,-9 9 40,0-7 284,0 8 260,0-10 0,9 0 0,3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8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1 253 7790,'9'-21'-1374,"-6"0"2017,4 0-546,-5 9 1,0 3-5,5 9 0,-4 2 1,6 3-11,0 2 1,-4 7 0,7-5 0,-1 0-62,1 1 1,-5-3 0,5-5 0,-1 3 32,1 2 1,-5 0 0,7-7 41,2 0 1,-4 0-1,0-3-1,-3-4 1,5-4-69,-7-10 0,7 0 1,-7 0-45,-2 0 0,-3 7 0,-2 0-13,0-3 0,0-1 1,-2-1-1,-3 3 6,-2 2 0,-2 9 1,2-4 1,-7-1 1,-5 8 0,-2-5 4,0 5 0,7 11 0,0 5 39,-2 5 1,-3 9-1,0 0 1,3-3 23,2-1 0,9-1 0,-4 3 1,2 2-33,0-3 1,0 6-1,7-3 1,0-3-17,0-1 0,2-3 1,3 0-1,4-3-134,3-4 0,-5 3 0,7-10 0,2 0 0,3 0 0,2 0-303,0-3 1,-7-1 0,0-3 147,2 0 0,3-10 290,2-4 0,0 5 0,0-19 0,0 5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5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7489,'0'-21'-146,"0"9"1,0 12-1,2 12 1,3 2 225,2 0 1,0 0-1,-7 7-37,0 0 1,0 0-1,0 0 1,0 0 24,0 0 1,0 0 0,0 0-75,0 0 1,2-7 165,5 0-102,-4-10 1,8 3 0,-6-14-46,2-7 1,2 3 0,-4-3-1,2-3 1,0-1 0,0-3 56,0 0-85,9 0 0,-11 0 0,7 0 0,-1 0 16,1 0 1,-7 7-1,4 2 1,-2 0 0,2 3-34,3 0 1,0-1 57,2 3 1,4 5-23,-4-5 0,-2 14 0,0 7 26,-3 5 1,0 2 0,-4 0-8,2 0 1,0 0 0,-7 0-26,0 0 1,0 0 1,0 0 0,-2-3 31,-5-4 1,2-4 4,-9-10 1,9-3-31,-2-4 0,5 3 0,2-10-72,0-3 1,0-1 0,2-3-23,5 0 81,5 0 0,2 0-4,0 0 0,0 2 1,5 3-1,-3 4 1,-4 0 19,-3 1 1,5 4-1,-5-5 81,3 3-18,2 2 0,5 9 1,-5 5-1,-7 7 5,-5 5 1,-2 2 0,0 0-31,0 0 0,0 0 1,0 0-1,0 2 43,0 5 0,0-5 0,0 5-107,0-4 1,0-3 0,0 0 18,0 0 0,0-7-231,0 0 251,0-10-230,0 15-358,0-17 0,9 8-176,5-10 425,-4 0 317,8-10 0,-6-1 0,0-10 0,6-10 0,-6-1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 7702,'0'-12'110,"0"5"0,0 14 4,0 7 48,0 5-162,0 2 1,0 0 0,0 0-1,0 0 1,0 0 76,0 0 0,0-7 0,0 0 0,0 2-359,0 3 0,0 2-111,0 0 0,0 0-427,0 0 461,0-10 359,0-1 0,9-20 0,3-1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2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166 145 7966,'11'-21'-369,"-1"7"128,-10 0 0,0 7 393,0-7 0,-3 0-38,-4-7 1,3 7-98,-10 0 0,7 9-23,-7-2 0,0 7 4,-7 7 1,7 5 0,0 6 0,0-1 12,2-3 0,-4 0 0,7 7 12,-3 0 0,7 0 5,-2 0 0,7 0 0,7-3-25,7-4 0,5 3 1,0-8-1,-3 0-32,-2 1 1,0-1-1,7-4 1,0 4 3,0 3 0,0-5 1,0 4-1,-3 1 12,-4 0 0,3-5 1,-8 4-1,0 1 74,1 0 1,-3-5 0,-7 7-15,0 2 1,0-4 77,0 2 0,-10-10-74,-4 3 0,-4-4 0,-3-3-340,0 0 1,0 0-59,0 0 0,2-3 0,5-4 74,7-7 0,5 3 273,2-3 0,-9-10 0,-3-8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6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7268,'21'21'-1451,"-7"-10"1863,0-4 0,-7 3-54,7-3 0,0 0 1,7-5-201,0 5 1,-7-5-1,0 5-66,2-4 1,3-3 0,2 0-82,0 0 0,-7-7 0,0-3-14,2-1 0,-7 4 0,1-7 26,-1-3 1,-7-1 0,5-3-104,-4 0 1,-3 7 0,0 0 39,0-3 0,-3 6 0,-4-1 20,-7 3 1,3 2 0,-3 7 9,-3 0 1,6 0 0,-1 2 0,0 5 86,1 7 1,4 5 0,-5 2 0,0 0 68,1 0 0,6 0 1,-2 0-1,5 0-121,2 0 1,0 0 0,0 0 0,0 0-113,0 0 1,0 0-1,2 0 1,3 0-19,2 0 1,9-7 0,0-3 0,8 1 104,4 0 0,18-8 0,-1 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1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1 817 6973,'11'-10'538,"1"1"1,-7-7-423,2 2 1,2 2 0,-4-4 0,4 2-109,3-3 0,-5-1 1,7-3-1,0-3-2,-3-4 1,8 3 0,-5-8-1,5 0 66,2 1 1,0-3 0,0-5 0,-3 3-139,-4 2 1,5 0-1,-5-7 1,2 2 15,-2 5 1,5 5 0,-7 6 0,2 1 34,0 2 0,-10-5 0,3 12 0,-2-2-1,2 2 1,-5 2-34,5 5 13,-4 5 0,-3-5 0,-3 14 17,-4 7 1,3 5 0,-8 4 0,3 3 14,4 2 1,-4 0 0,2-5 0,0 3 12,-3 2 1,8 2 0,-5-4 0,5 2 4,2-3 0,-7 6 1,0-1-1,2 0 20,3 1 1,-1-3 0,-1-5 0,-3 3-49,2 2 1,3 0 0,2-7 0,0 0-70,0 0 0,0-7 1,2 0-187,5 2 0,-2-7 7,9-2 1,0-2-231,7 2 1,0-5 491,0 5 0,0-4 0,0-3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43 7243,'-10'11'-157,"1"1"0,-7-7 0,4 4 404,3 3 0,-5-5 0,7 7 0,0 0-139,-3-3 0,8 8 0,-7-5 1,2 5-97,0 2 0,0 0 0,7 0-36,0 0 0,2-7 1,5-3-1,5 1 34,-1 0 0,8-5 0,-5 4 15,5-1 1,2-3-1,0-7 1,0 0 3,0 0 0,0-10 1,0-1-1,0-3 35,0 0 1,-7 0 0,-3-7 0,1 0 56,0 0 1,-8 0 0,3 0-102,-4 0 1,-3 0-1,0 0 1,0 0-43,0 0 1,-3 7 0,-1 0-1,-6 0 57,-1 2 0,-3-4 0,-7 9-247,0 2 1,7 3 0,0 2 12,-3 0 0,1 2 0,0 3 0,4 4-161,3 3 1,2 2 0,7 7 12,0 0 0,0 0 347,0 0 0,9-10 0,3-1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8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8252,'11'0'-34,"-4"0"-554,-14 0 1,5 2-335,-5 5 922,5 5 0,2 9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0 168 7596,'0'21'35,"0"0"0,0-7 1,0 0-210,0 3 1,0 1 0,0 3 0,0 0 87,0 0 0,0-7 0,3 0 0,1 5 78,3 7 1,0-8 0,-7 8-97,0 0 1,0-8 0,0-4 88,0 3 109,0-8 1,3 0-10,4-9 0,-5-9-2,5-5 1,-5-5-1,-2-2 1,0 0 0,0 0 0,0 0 1,0 0-39,0 0 1,0 0-1,0-2 1,0-3 9,0-2 0,0-9 0,0 4-38,0 1 1,0 1 0,0 10 0,0 0-35,0 0 1,7 0 154,0 0-96,0 0 0,-4 10-36,4 4 1,-3 4-15,10 3 1,0 10-13,7 4 1,0 4 0,0 3 11,0 0 1,-7-2 0,-2-3 0,-1-4-2,1-3 1,0 8 0,4-6 7,-2 1 0,-7 0 142,7-5-7,-9 4 1,4 3-32,-9 0 1,0-7-92,0 7 1,-9-9-1,-3 4-57,0 1 0,-6-8 1,4 5-54,-5-5 0,-2-2 0,2 3-842,5 4 123,-4-5 293,15 7 523,-6-18 0,0-3 0,-3-9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8292,'0'14'177,"0"0"1,0-7-395,0 7 0,0-7-706,0 7 190,0-10 733,0 6 0,9-10 0,3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4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400 1 8186,'-21'0'-199,"0"0"1,7 2 0,2 5 278,3 7 0,-8 5 0,6 2 0,-3 0 12,0 0 1,7 0 0,-7 0 0,-3 0-76,-1 0 1,4 7 0,0 0-1,-3-3 9,-1-1 0,-3 4 0,0 0 0,2-3-8,5-1 1,-5 4 0,8 0-1,-3-5-17,0-7 1,9 3-183,-2-5-70,5-5-506,2 1 0,9-10 757,5 0 0,5-10 0,2-1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3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43 8071,'12'-3'-1753,"-5"-4"1461,-5 5 292,-2-7 753,0 9-348,0-10-296,0 8-214,0-7 582,0 9-307,10 0-292,-8 0 165,7 0 20,-9 0 18,0 9-290,0-7 275,-9 17-215,7-7 184,-17 9-15,7 0 0,-2 0-36,0 0 0,0 2 0,-4 3 0,1 2-6,3-3 1,0 6 0,-7-1 0,3 0-53,4 1 0,-5 4 0,7-7 1,-2-3 58,0-1 1,3-3 0,-3 0-1,7 0 7,4 0 1,3-7 0,0 0-49,0 2 40,0-7 0,10 1 1,4-10-128,4 0 0,3 0 0,0 0-182,0 0 0,0-7 325,0 0 0,0-10 0,0 6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5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22 8071,'0'-12'-120,"0"3"-207,0 9 323,0 9 1,0-4-1,0 9 1,0 2 59,0 3 1,0-5 0,-2 0 0,-3 2 7,-2 3 0,0 2 0,7 0-12,0 0 0,-2 0 0,-3 0 0,-2 0-154,3 0 1,1 0-1,3 0 57,0 0 1,0-7-1,0 0-356,0 2-8,0-7 0,10 1 124,4-10 0,4-3 285,3-4 0,0-4 0,0-10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0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145 22 7695,'-9'-12'-137,"-5"5"1,2 5-1,1 4 149,1 5 1,1 2-1,4 8 1,-2-3 24,3 2 0,-6 3 0,1 2 9,-3 0 1,8 7 0,-3 0 0,4-3-4,3-1 1,-7-3-1,0 0-5,3 0 1,4 0-1,4 0 1,6-3-13,1-4 1,-4 3 0,7-8 0,3 0-23,1 1 0,3-3 0,0-7 1,0 0-6,0 0 0,0 0 0,0-3 14,0-4 0,0-4 0,0-10 15,0 0-50,-9 0 1,4 0 0,-9 0 0,-2 0 32,-3 0 1,-2 0 0,0 0 36,0 0 1,0 0-46,0 0 1,-2 0 0,-3 0-5,-2 0 1,-7 7-1,5 2-6,-3 3 1,-2 2 0,-7 7 0,0 0-64,0 0 1,0 0-1,0 2-141,0 5 1,7-2 0,3 9-87,1 2 1,3 3 61,7 2 1,3-3 0,4-1 234,7-3 0,4-10 0,3 3 0,0-4 0,0-3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4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147 101 7244,'12'-10'-274,"-5"8"0,-14-5 608,-7 5 1,-5 4 0,-2 3-271,0 2 1,7 9 0,3-2 0,-1 5 10,0 2 1,8 0 0,-6 0 0,3 0-63,0 0 0,0 0 0,7 0 0,0 0-65,0 0 1,0 0 0,0 0-1,3-3 28,4-4 0,-3 3 0,10-10 1,3-3-2,1-1 0,3-3 0,0 0 0,0 0 10,0 0 1,0-7-1,0-3 1,0-1 41,0-6 1,0-4 0,0-4 0,-2-3 35,-5 2 1,2 3 0,-9 2 0,-2-3-32,-3-4 1,5 5 0,0-5 0,-2 5 8,-3 2 0,-2 0 1,-2 0-37,-5 0 0,-5 9 0,-9 3-107,0-1 0,0 8 1,0-3-1,0 8-54,0 4 1,3 9 0,1-4 0,6 2-420,1 0 274,-6 0-173,14 7 203,-8 0 271,10 0 0,0 0 0,0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6813,'12'-3'-121,"-5"-4"1,-2 5 0,-1-7 414,3-1 0,0 6-42,-7-10 0,0 7 251,0-7-363,0 9 1,-2-11 0,-5 9-67,-7 2 0,2 3 0,-2 2 0,-2 2 5,-3 5 0,-2-5 1,0 8-1,0-1-6,0 5 0,0-2 0,-2 2 0,-3 2-14,-2 3 0,0-3 0,7 3 0,0 4-18,0 0 1,0 1 0,0-3 0,0 2-62,0 5 0,7-5 0,3 5 1,-1-2-47,0 2 0,8-5 0,-3 5 0,4-4-23,3-3 1,0 0 0,3 0 38,4 0 1,2-7 0,7-3 0,-2 1 35,3 0 1,1-8-1,3 3 1,0-4 21,0-3 0,0 0 0,0 0 1,0 0 2,0 0 0,0 0 1,0 0-1,0 0-38,0 0 0,0 0 0,0 0-100,0 0 1,-7-7 5,0 0 0,-7-7-156,7 7 1,-9-10-185,2 3 0,-5 3 73,-2-3 1,-9 7 387,-5-7 0,-5 9 0,-2-14 0,0 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43 7442,'-11'0'79,"1"0"145,10 0 1,10 0-70,4 0 0,4 0 1,3 0-1,0 0 57,0 0 0,-7 0-255,0 0 0,0-7 0,7 0-129,0 2 0,0 3 0,0 2-194,0 0 1,0-7-134,0 0 0,-7 0 499,0 7 0,-9 0 0,-5 9 0,-12 3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8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8001,'0'11'-1556,"0"1"1999,0-5-310,0-5 0,3 8 0,4-10 93,7 0 0,4 0 0,3 0-145,0 0 1,0 0-1,0 0 1,0 0-94,0 0 1,-7 0 0,0 0 0,3 0-186,1 0 1,3 0 0,0 0 0,0-3-53,0-4 0,-7 5 0,0-5 249,3 5 0,1-8 0,3-1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3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19844,'21'0'-47,"-7"0"1,0 0 193,2 0 0,-4 0 0,2 0 1,2 0 1,3 0-1,2 0-2,0 0 0,0 0 0,0 0 0,0 0-30,0 0 1,0 0-1,0 0 1,2 0-33,5 0 1,-5 0-1,5 0 0,-4 0-51,-3 0 1,0 0 0,0 0-1,-1 0 21,1 0 1,0 0 0,0 0 0,0 0-58,0 0 0,3 0 0,1 0 0,3 0 46,-2 0 0,0 0 1,-1 0-1,3 0 31,-2 0 1,-3 0 0,1 0-1,1 0-32,3 0 1,0 0 0,-7 0-1,0 0-54,0 0 0,0 0 0,0 0 1,0 0 34,0 0 1,0 0 0,0 0 0,0 0-60,0 0 0,0 0 0,0 0 71,0 0 1,0 0 0,0 0-4,0 0 1,0 0 0,0 0 82,0 0-83,0 0-39,-9 0 0,7 0 1,-5 0 12,4 0 0,-4 0 0,0 0 11,3 0 0,-6 0 1,3 0-57,3 0 1,1 0-1,3 0-100,0 0 101,0 0 27,-9 0 7,7 0 0,-8 0 0,10 0 1,0 0-1,0 0-23,0 0 1,0 0-1,0 0-30,0 0 1,0 0 0,0 0 40,0 0 1,0 0-1,0 0 7,0 0 0,0 0 0,0 0 1,0 0 1,-7 0 0,0 0 21,3 0 1,1 0 0,3 0-3,0 0 1,0 0-1,0 0 6,0 0 0,0 0 1,0 0-8,0 0 0,-7 0 0,0 0-10,3 0 1,1 0-1,3 0 0,0 0 1,0 0 0,0 0 0,0 0 1,-7 0-1,0 0 37,3 0 0,1 0 33,3 0 0,0 0 1,0 0-36,0 0 0,0 0 1,0 0-28,0 0 1,-7 0 0,0 0-28,3 0 1,-6 0 0,3 0-8,3 0-9,-8 0 1,10 0 21,-5 0 0,4 0 0,3 0-3,0 0 39,-9 0 0,7 0 32,-5 0 12,4 0 1,-4 0 0,0 0-175,3 0-83,1 0 99,3 0 64,-9 0 0,0 0-54,-5 0 1,-3 0-52,10 0 2,-9 0 0,7 0 38,-5 0 0,-3 0-1161,10 0-145,-9 0 1396,14 0 0,-17 0 0,7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7221,'0'14'87,"0"0"0,0 3 31,0 1 1,0 3 0,0 0 0,0 0-9,0 0 1,2 0 0,3 0-1,2 0-122,-2 0 0,-1 3 1,1 1-1,2 3 47,-2-2 0,-3-3 0,-2 1 0,0 1-78,0 3 0,7 0 1,0-7-1,-2 0-23,-3 0 1,-2 0 0,0 0-1,0 0-1,0 0 0,0-7 1,0 0-282,0 3 1,0-6-299,0 3 376,0-9 1,2 2 269,5-14 0,-4-5 0,6-9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3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20126,'21'0'110,"0"0"0,0 0 1,0 0-18,0 0 0,0 0 1,0 0-1,0 0 0,0 0 15,0 0 0,7 0 0,0 0-48,-2 0 0,6 0 1,1 0-1,2 0-58,0 0 1,0 0 0,7 0-1,0 0 46,0 0 1,2 0-1,3 0 1,2 0-7,-2 0 0,-1 0 0,1 0 0,2 0-30,-2 0 1,6 0 0,3 0 0,3 0-8,-3 0 0,4 0 1,-4 0-5,5 0 1,-3 0 0,3 0 0,4 0 0,1 0 34,-1 0 0,-4 0 0,-1 0 0,-1 0-15,-1 0 0,7 0 0,-9 0 0,5 0 33,2 0 0,-2 0 1,-3 0-1,-2 0-43,2 0 1,3 0-1,0 0 1,-3 0 9,-2 0 1,-7 0 0,4 0 0,1 0 13,0 0 0,-5 0 1,4 0-1,1 0-3,0 0 1,-8 0-1,6 0 1,-3 0 4,0 0 1,9 0-1,-4 0 1,2 0-10,0 0 0,-7 0 1,4 0-1,1 0-20,0 0 1,-5 0 0,7 0 0,0 0 10,-3 0 1,6 0 0,-8 0 0,0 0-13,1 0 0,-1 0 1,-4 0-1,2 0-20,-3 0 1,6 0 0,-1 0-1,0 0 6,1 0 0,-1 0 1,-4 0-1,4 0 1,3 0 1,-1 0 0,3 0-1,-4 0 3,-1 0 1,0 0 0,8 0-1,-3 0 2,2 0 1,-4 0 0,2 0 0,0 0-1,-3 0 0,8 0 0,-5 0 1,2 0-2,-2 0 2,5 0 0,-7 0 0,6 0 14,-4 0-14,5 0 1,-7 0-1,6 0 0,-4 0 1,10 0 0,-8 0-1,-2 0 33,-2 0 0,11 0 1,-4 0-1,-1 0-29,-1 0 0,-3 0 1,7 0-1,0 0-7,0 0 1,0 0-1,0 0 1,0 0 4,0 0 0,0 0 0,0 0 0,0 0 6,0 0 1,0 0-1,2 0 1,0 0 0,-2 0 1,10 0 0,-15 0 0,0 0-10,3 0 1,0 0-1,2 0 1,0 0-4,-1 0 1,-1 0 0,0 0 0,-3 0 0,0 0 0,5 0 0,-11 0 0,1 0 9,6 0 0,-1 0 0,0 0 0,-2 0 19,3 0 1,-6 0-1,1 0 1,0 0-28,-1 0 1,1 0 0,2 0 0,-5 0-1,1 0 1,-8 0 0,7 0-1,-2 0-1,0 0 0,3 0 0,-6 0 0,3 0-2,-2 0 0,-3 0 1,-2 0 4,0 0 1,0 0-1,0 0 1,0 0-1,0 0 14,0 0 0,0 0 1,-2 0-1,-3 0-13,-2 0 0,-2 0 0,4 0 1,-2 0 1,3 0 0,1 0 1,1 0-1,-3 0 5,-2 0 0,0 0 1,7 0-1,0 0 21,0 0 0,0 0 0,0 0-10,0 0 0,0 0 1,-2 0-1,-3 0 0,-2 0-4,3 0 1,-6 0-1,1 0 1,0 0 1,-1 0 1,-4 0 0,5 0 0,0 0-2,-1 0 1,-6 0 0,4 0-20,1 0 1,-6 0 0,8 0 0,0 0 0,-3 0-1,0 0 1,1 0-1,-6 0 1,3 0 9,-2 0 1,4 0 0,-2 0-1,0 0-6,3 0 1,-8 0 0,5 0 0,-5 0 8,-2 0 1,7 0 0,0 0-1,-2 0 12,-3 0 1,-2 0-25,0 0 1,0 0 0,0 0 0,0 0 7,0 0 0,0 0 0,0 0 2,0 0 1,-7 0 0,0 0-10,3 0 1,-6 0 40,3 0 0,0 0-4,7 0 69,-9 0-102,-3 0 1,1 0-162,-8 0-326,7 0-800,-9 0 327,-9 0 0,4 0 956,-9 0 0,0 0 0,-7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9.9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8053,'21'-10'-216,"-7"8"0,0-5 566,2 5 0,3 2-201,2 0 1,0 0-91,0 0 1,0 0 0,0 0 0,0 0 66,0 0 0,-7 0 0,0 0-282,2 0 0,3 0-307,2 0 1,-7-7 118,0 0 1,-7-3-469,7 3 536,-9 5 0,2-7 276,-14 9 0,-3 2 0,-6 3 0,2 2 0,0 9 0,-7-4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0.2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6297,'0'11'628,"2"6"-521,5-10 1,-2 0 0,9-7 131,2 0 1,3 0 0,2 0-131,0 0 1,0-3-1,0-1 1,0-3-48,0 2 0,0 3 1,0 2-172,0 0 0,0 0 0,0 0-35,0 0 0,-7 0-462,0 0-325,-9 0 931,13 0 0,-15 0 0,6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1.5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7185,'0'21'199,"0"0"-115,0 0 0,2-7 1,3 0-1,2 2-76,-2 3 0,-3 9 0,-2 0 0,0-3-69,0-1 0,0 4 0,0 0 0,0-3 40,0-1 1,0-3 0,0 0 0,0 0 17,0 0 0,0 0 94,0 0 6,0-10-41,0-1 1,2-27-45,5-4 1,-4-4-1,6 4 1,-2 0-12,0 0 0,2 0 1,-4-3-1,2-1 10,-2-3 0,-1 0 0,1 7-58,2 0 1,2 0-1,-4 0 36,2 0 1,7 0 0,-5 2-12,3 5 1,-7 2 0,4 8 11,0-3 0,-4 0 14,9 7 0,-7 9-6,7 5 1,-9 5 0,4 2 5,0 0 0,-6 0 1,4 0 1,-5 0 1,5 0-1,0 0 1,-2 0 14,-3 0 1,-2 0 0,0 0-3,0 0 0,0 0 0,0 0 1,0 0-17,0 0 1,0-7 0,0 0 1,0 2 1,0 3-63,0 2-557,0-10 508,9-1 1,3-20 105,9-4 0,-9-4 0,-3-3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22 106 7094,'9'11'185,"-4"6"1,9-10-158,2-3 1,-4 1-1,2 0-31,2 2 0,-4 0 1,2-7 28,2 0 1,-4 0-2,2 0 1,-7-7 0,5-3 40,-3-1 0,-2-3-46,-7-7 0,0 0 0,-2 2-7,-5 5 0,2-2 0,-7 6 11,3-1 1,-7 6-20,2-2 1,-5 5 0,-2 4 30,0 5 0,7-2 0,2 9 0,1 0 28,-1-3 0,7 8 0,-2-5 0,3 7-35,-3 7 0,4-5 1,-4 5-1,5-4 15,2-3 1,2 0 0,3 0-55,2 0 1,9 0-288,-2 0 0,5-3 0,2-4 9,0-7 1,0-4 0,0-3 47,0 0 0,0 0 1,0 0 239,0 0 0,0 0 0,0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4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7868,'-12'-3'-559,"5"-4"708,5 5 1,2-5-198,0 14 1,0 5-1,0 9 1,0 0 99,0 0 0,0 0 0,0 2 1,0 3-2,0 2 1,0 7-1,0-5 1,0 3-2,0 4 0,0 0 0,0 1 1,0-3 6,0 2 1,7-4 0,0-1-1,-2 1-71,-3 0 1,-2-1 0,0 3 0,0-4-58,0-1 1,7-7 0,0 5-1,-2-4-152,-3-3 1,-2-7 187,0 0-253,9 0-143,-6-3 0,8-1 296,-4-10 0,-4-10 0,4-4 135,-5-4 0,-2-3 0,0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6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7787,'0'-12'286,"0"3"1,9 9-302,5 0 1,5 0 0,2 0 0,0 0-183,0 0 0,0 0 1,0 0-1,0 0 197,0 0 0,0 9 0,0 3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3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232 85 7977,'0'-14'-277,"0"0"0,0 7 514,0-7 0,0 7-50,0-7 1,-2 9-124,-5-2 1,-5 5 7,-9 2 1,2 2 0,3 3 0,4 4 2,3 3 0,-7-5 1,2 7-24,-5 2 0,5 0 0,2 1 0,1-3 13,-1 2 1,7 3 0,-4 2 0,2 0-75,0 0 0,0 0 0,7 2-42,0 5 0,0 2 0,0 5 1,0-7-281,0-4 0,9-10 176,5 0 1,5-10 0,2 3 0,0-4-250,0-3 0,0 0 1,0 0-1,0-3 404,0-4 0,0-4 0,0-10 0,0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0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106 211 7966,'-14'-12'-996,"0"5"1110,0 5 0,-5 4 10,5 5 1,3 2 0,6 8-1,-2-3-65,2 2 0,3-4 0,2 2-16,0 2 0,0 3 0,0 2-38,0 0 1,0-7 0,2-3 0,3 1 23,2 0 1,9-5-1,-2 4 10,5-1 0,2-3 0,0-7-24,0 0 0,0-3 0,-2-4 0,-3-4 5,-2-1 0,-2-7 1,4 5-1,-4-4 21,-3-3 0,5 0 1,-7 0-1,-2 0 16,-3 0 0,-2-7 0,0 0 1,0 2-51,0 3 1,-2 2 0,-3 0 0,-4 0-13,-3 0 1,5 2 0,-7 3-44,-2 2 1,-3 9 0,-2-2-1,0 5-101,0 2 1,7 7-1,0 2 1,0 3-113,2 4 0,1 3 0,6 2 1,-2 0 35,2 0 0,3 7 1,2 0-1,0-3 225,0-1 0,0-3 0,9 0 0,3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8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6734,'0'-12'406,"0"19"-335,0 14 0,0-2 1,0-5-1,2 2-30,5 3 0,-5 2 1,8 0-1,-3 0-75,0 0 0,0-7 0,-7 0 0,2 0 39,5-3 0,-5 8 46,5-5 143,-4 5-118,-3-8 0,0-4-72,0-14 1,0-4 0,2-10 0,3 0-19,2 0 1,0 0-1,-5 0 1,3 0 9,2 0 0,7 0 0,-5 0 1,3 2-13,4 5 1,-4-5-1,2 8-2,2-1 1,-4-4-1,2 9 13,2 2 0,-4 3 0,-1 4 0,-1 5 1,-3-2 0,-7 9 0,2 2-7,5 3 0,-5 2 0,5 0 1,-4 0-7,-3 0 0,0 0 0,-3 0 0,-1 0-12,-3 0 1,0-7 31,7 0 63,0 0 1,0-5-61,0-9 0,0-9 0,0-12 1,0 0 1,2 0 0,3 0 0,2 0-5,-3 0 1,6 0 0,-1 0 0,3 0-12,4 0 0,0 7 0,1 2 1,-6 0 1,-1 1 0,6 6 38,-2-2 1,-2 5-1,-1 4 57,-1 5 1,4-2 0,-7 9-42,-3 2 1,1 3 0,0 2-1,2 0 6,-3 0 0,-1 0 1,-3 0-1,2 0 10,5 0 1,-5 0-1,5 0-240,-4 0 0,-3 0-33,0 0 1,0-7-240,0 0 0,0-12 229,0-2 0,9-19 1,3-13-1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7983,'-12'10'-367,"5"4"0,7-3 428,7 3 0,-2-9 1,7 4-125,-3 1 1,7-8-1034,-2 5 1096,5 5 0,2-10 0,0 7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5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7700,'0'21'-189,"0"0"0,0 0 1,0 0 181,0 0 0,0 0 1,0 0-1,0 0 0,0 0 104,0 0 0,2 0 0,3 0-247,2 0 0,0-7 65,-7 0 0,2-10 153,5 3-25,-5-4 1,8-13 0,-8-4 1,5-4 0,-5-3 0,5 0 0,-4 0-14,-3 0 0,2 0 1,3 0-1,4 2-31,3 5 1,-8-5 0,6 8-1,-3-3 31,0 0 0,7 7 0,-5-5-37,3 3 1,-1-1 0,6 6 2,-3-3 1,-7 0 0,4 9 0,-1 5 42,-6 7 0,1-2 1,0 2-41,2 2 0,0 3 0,-7 2 0,0 0 0,0 0 4,0 0 1,0 0-1,0 0 1,0 0-9,0 0 1,0-7 0,-3 0 92,-4 2 26,5-7-93,-7 1 0,9-20 0,0-4 5,0-4 1,0-3 0,2 0 0,3 0-84,2 0 0,9 0 1,-2 0-1,2 0 0,1 2-181,-3 5 1,0-5 236,7 5 0,0 5-59,0 2 0,-7 5 128,0 2 0,-7 9 0,4 5 1,-1 5 225,-6 2 1,-1 0-257,-3 0 1,0 0 0,0 0 0,0 0-22,0 0 0,0 0 0,0 0 22,0 0 1,0 0-1,0 0-343,0 0-241,0 0 0,2-10 152,5-4 392,-5-14 0,17-4 0,-7-10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6.2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85 7077,'0'21'-174,"2"0"391,5 0 0,-2-7-88,9 0 0,0-10-99,7 3 1,0-4 0,0-3-1,0 0 1,-3-3 0,-1-1-1,-6-6 1,1 1 0,-3-3-1,1 1 1,-6-6 0,-1-1-1,-3-3 1,0 0 142,0 0 1,-3 7 0,-4 2-168,-7 3 1,3 2-1,-3 7-7,-3 0 1,-1 0 0,-3 2 0,0 3-22,0 2 1,0 9 0,0-2 0,2 5 25,5 2 0,-2 0 0,9 0 0,0 0 31,-3 0 1,8 0 0,-5 0-1,5 0 1,2 0 0,0 0 24,0 0 1,9 0-173,5 0 0,2-7 0,1-3 0,-3-1 0,2-6-171,3-1 1,4-3 0,3 0 0,2 0-192,-3 0 0,-1 0 336,-3 0 1,0 0 0,0 0 137,0 0 0,-7 0 0,0 0 0,0 0 463,-3 0 542,-1 0-115,-10 0-671,0-10 1,-3 6-1,-1-10-59,-3-3 1,0 6 0,7-3-7,0-3 1,0-1 0,0-3-186,0 0 0,7 0 0,2 0 0,0 0 1,3 0-1,0 0-48,4 0 1,0 7 0,1 2 0,-6 0-283,-1 1 1,6 6 0,-2-4 5,5-1 1,-5 8-1,0-5-587,2 5 942,-7 2 0,10 0 0,-7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5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43 7126,'0'-12'809,"-10"-7"0,6 17-650,-10-5 0,0 5-22,-7 2 1,0 0 0,0 2-72,0 5 0,7-5 1,2 8-1,0-1-24,1 5 1,-1-2 0,-4-1 0,4 1-32,3 0 1,-1 2 0,6 7 0,-3 0-34,2 0 0,3-7 0,2 0 1,0 2-41,0 3 1,0-5 0,0 0 0,2 0-211,5-3 1,-2 6 0,9-8-12,2 3 1,3-5 0,2 4 0,0-1-9,0-6 0,0-1 0,0-3 0,0 0 291,0 0 0,-5 0 0,0-3 0,1-4 0,15-4 0,-8-10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7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43 7796,'0'-21'-201,"0"9"415,0 3 0,0 11-23,0 5 0,0-2 0,0 9-40,0 2 1,0 3 0,0 2-92,0 0 1,0 0-1,0 0-58,0 0 0,0 0 0,0 0 0,2-3-256,5-4 0,-5 5-186,5-5 0,-2-2-158,2 2 0,-2-10 598,9 3 0,-10-4 0,15-13 0,-7-1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1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64 127 7911,'-14'7'78,"2"2"-104,3 3 1,-1 2 0,6 7 41,-3 0 1,0 0 0,7 0 28,0 0 1,2-7 0,5-3 10,7-1 0,-2 4 1,2-7-42,2-3 1,3-1-1,2-3 1,0 0 52,0 0 1,0-3 0,0-1 0,0-6 10,0-1 0,0-3 1,-3-7-1,-1 0 233,-3 0 0,-7 0 1,4 0-157,-1 0 0,-1 0 1,-4 0-1,2 0-101,-3 0 0,-1 7 0,-3 0-168,0-3 0,-7 6 0,-3-1-321,-1 3 0,-3 2 0,-7 7 57,0 0 0,0 9 0,0 3 0,0 2 44,0 0 1,0 0-1,2 7 1,3 0 332,2 0 0,9 0 0,-14 0 0,8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3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7090,'11'9'543,"-1"3"1,-10 9-365,0 0 0,0 0 0,2 0 0,3 0-164,2 0 1,0 0-1,-7 0 1,2-3-82,5-4 1,-5 5 0,8-7 0,-3 2-237,0 0 0,2-10 0,-4 6-949,2-1 471,9-7 780,-4 8 0,9-20 0,0-1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7154,'0'21'260,"0"-7"0,0 0 0,0 2-89,0 3 1,0 9 0,0 0 0,0 0-48,0 2 1,0-4-1,2 9 1,3 0-45,2-3 0,0 6 0,-7-8 0,2 0-30,5 1 1,-5 4 0,5-5 0,-4 0-87,-3 1 0,7-3 1,0-7-1,-3 0-85,-1 0 0,-1 0 0,3 0-449,2 0-778,0 0 890,-7-10 1,0-4 457,0-14 0,0-4 0,0-10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9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82 1 7909,'-21'0'234,"7"0"1,0 2-276,-3 5 0,8-2-787,2 9 1,14-10 827,7 3 0,5-4 0,2-3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3.7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21 169 7576,'0'-21'166,"3"7"0,4 0-76,7-3 1,-3 6 0,3-3 1,3-3 0,-1 6 1,0-1-7,-2 3 1,0-5-1,7 7-35,0 2 0,0 3-122,0 2 0,-2 2 98,-5 5 0,2-2 0,-9 9 1,-2 2-188,-3 3 1,-9 2 0,-2 0 0,0 0 3,-1 0 1,-6-7-1,4 0 1,-2 0 149,0-3 0,3 1 0,-6-7-57,3 2 0,7 0 94,-7-7-53,10 0 0,-3 7 0,14 0 18,7-3 0,-3 1 0,3 2 13,3 7 1,1 5 0,3 2-11,0 0 1,-7 0-1,-2 0 14,-3 0 0,5 0 1,-7 0-1,-2 0 90,-3 0 0,-2 0 1,0 0 41,0 0 1,-2-7-83,-5 0 1,-5-3 0,-9 6-18,0-3 1,7-10 0,0 3-1,-2-4-70,-3-3 0,-2 0 0,0 0-35,0 0 0,0 0 0,0-3-160,0-4 1,0 3-287,0-10-143,10 9 506,1-4 0,17 6 0,3-1 1,1-3 141,6 2 0,1-7 0,3 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4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168 106 7991,'0'-14'-398,"0"0"1,0 7-1,3-5 570,4 3-29,-5-8 0,7 13 17,-9-10-145,0 9 0,-2-4 1,-5 11 48,-7 5 0,2-2 1,1 9-1,-1 0 49,0-3 0,5 8 0,-4-5 0,-1 5-21,0 2 1,5 0 0,-4 0 0,-1 0-17,0 0 0,5 2 0,-4 3 1,1 2-58,6-3 1,1-1 0,3-3-1,0 0-51,0 0 0,0 0 0,0 0 1,0 0-126,0 0 1,0 0 0,3 0 34,4 0 0,-3 0 0,10 0 62,3 0 1,-6-10 0,3-1 17,3-1 0,1-7 0,3 5 34,0-4 0,-2-6 0,-3-4 41,-2-7 1,-7 3-1,5-3 1,-3-3 40,-4-1 1,-3-3 0,-2 0-4,0 0 0,0 0 0,-2 0 0,-3 0 126,-2 0 0,-7 7 0,5 2-172,-3 3 0,-2 2-209,-7 7 1,0 0-1,3 2 10,4 5 0,2-2 1,7 9-1,-2 2-15,3 3 0,1 2 0,3 0-129,0 0 1,3-3 0,4-1 317,7-3 0,4-10 0,3 3 0,0-4 0,0-3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84 147 7380,'14'0'598,"0"0"-428,2 0 0,-4 0 0,0-2-34,-3-5 1,0 5 0,-4-8-13,2 1 0,7 4-77,-7-9 0,0 0 58,-7-7 1,0 7 5,0 0 1,0 7-96,0-7 1,-9 10 0,-5-3 21,-5 4 17,-2 3 0,9 0-25,-6 0-43,6 10 0,-2-6 0,0 8-46,-2-3 1,4 8-1,0-3 57,3 4 1,0 3 0,4 0-12,-2 0 1,0 0 0,7 0-102,0 0 0,0 0 1,2-2-1,3-3-451,2-2 0,9-2 146,-2 2 0,3-2 1,-1-8-1,-2 3 419,2-2 0,3-3 0,11-11 0,3-3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8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85 7962,'-9'-12'-86,"-5"5"0,-5 5 116,-2 2 1,0 0 0,3 2-12,4 5 0,4-2 0,8 9-20,-5 2 1,5 3-1,-5 2 48,4 0 0,3 0 1,0 0-1,0 0-24,0 0 0,0-7 0,3 0 0,1 2-33,3 3 0,10 2 0,-3 0 1,4-3 0,3-4 0,0-7 14,0-4 1,0-3 0,0 0-1,0 0-42,0 0 0,0-10 1,-2-4-1,-3-4 38,-2-3 0,-7 0 1,5-3-1,-3-1 44,-4-3 1,4-3 0,-2 6-1,-2-3 57,-3 2 1,-2 3 0,0 2 0,-2 0-50,-5 0 1,2 7-1,-9 2-42,-2 3 1,-3 2 0,-2 7-142,0 0 1,0 2 0,0 3 0,3 4-45,4 3 1,-5 2 0,7 7 0,1 0 0,1 0 0,3 0 0,0 0-726,3 0 776,1 0 0,6-3 0,4-1 123,7-3 0,4-10 0,3 6 0,0-10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2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8059,'-9'-12'6,"-5"5"1,5 7 0,-1 5-1,3 4-56,0 3 1,-7-5 0,7 7 130,3 2 0,-6 3 0,3 2 1,3 0-129,1 0 0,3 0 0,0 0-84,0 0 1,7 0-1,3 0 119,1 0 0,3-3 1,7-1-1,0-6 12,0-1 1,0-3 0,0-7 0,3 0 21,4 0 1,-5-7-1,5-5 1,-5-2 9,-2-2 1,0-15 0,0 10 0,-2-4 32,-5-6 1,2 8 0,-9-5 0,-2 2 24,-3-2 0,-2 5 0,0-5 0,-2 5-40,-5 2 0,2 2 0,-9 3 1,-2 4-49,-3 3 0,-2 2 0,0 7 0,0 0-89,0 0 1,0 9 0,0 3 0,0 2-205,0 0 1,0 2 0,3 10 0,1 2 23,3-3 0,10-1 1,-3-3-1,4 0 267,3 0 0,10 0 0,1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9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378 148 6595,'12'-10'-339,"0"6"0,-8-10 972,3-3 1,3 6-294,-3-3 0,-5 0-44,5-7 1,-5 7-184,-2 0 0,-2 9 0,-5-2-31,-7 5 1,-5 2 0,-2 2 0,0 3-54,0 2 1,0 7 0,0-5-1,0 3 23,0 4 1,0 3-1,0 2 1,0 0-14,0 0 1,0 7-1,0 0 1,0-3 16,0-1 0,3-3 1,1 0-1,3 2-41,-2 5 0,7-5 1,2 5-1,4-4-29,3-3 1,0 0 0,0 0-21,0 0 1,3 0 0,4-3 0,7-1-23,4-3 0,3-3 0,0 6 1,0-6 43,0-1 1,0-3 0,0-7-1,0 0 10,0 0 1,0 0 0,0 0 4,0 0 0,0 0 0,0 0 0,0 0-125,0 0 0,-7-3 0,0-1 3,3-3 1,-8-3 0,0 3-182,1-7 0,-8 3 112,5-3 0,-7 2 1,-5-4-1,-4 4-161,-3 3 0,5-5 0,-7 4 349,-2-1 0,-3-3 0,-2-7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28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6813,'3'11'576,"4"-4"0,4-4 0,10-3-386,0 0 0,3 0 1,1 0-1,3 0-23,-2 0 1,-3 0-1,-2 0 1,0 0-120,0 0 0,7 0 0,-2-3 0,-5-1-815,-5-3 1,-2 0-683,7 7 931,0 0 0,-11 0 518,-10 0 0,-10 0 0,-11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7062,'-9'11'161,"7"1"256,-5-5 1,14-5-1,7 5-158,4-4 0,10-3 0,0 0 0,-2 0-136,-3 0 0,5 0 0,3 0 0,-1-3-214,0-4 1,-2 5 0,-4-5-76,4 5 0,-5 2 0,5 0-856,-5 0 1022,-2 0 0,0 0 0,0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20474,'12'0'470,"6"0"-375,-6 0 1,0 0-52,6 0 26,-15 0-16,15 0 0,-13 0 1,9 0 42,2 0 0,3 0 0,2 0-17,0 0 0,0 0 0,0 0-59,0 0 1,0 0-1,0 0 1,0 0 7,0 0 0,0 0 0,0 0 0,0 0-20,0 0 1,0 0 0,0 0 0,2 0-22,5 0 1,-4 0 0,4 0 0,-3 0-17,3 0 1,-4 0 0,4 0-1,-5 0 22,-2 0 1,2 0 0,3 0 0,2 0 3,-2 0 1,4 0-1,-2 0 1,0 0-3,2 0 0,-4 0 1,7 0-1,-1 0 2,1 0 0,-5 0 0,5 0 0,-1 0-30,1 0 33,2 0-2,-2 0 1,4 0-1,-9 0 0,9 0 0,-2 0 0,3 0-3,-3 0-2,4 0 1,-6 0 5,9 0 1,-7 0 0,0 0-1,0 0 1,0 0-5,0 0 1,0 0-1,7 0 1,0 0 1,-5 0-1,5 0 0,-4 0 1,11 0 1,-5 0 0,-2 0 1,0 0 0,0 0-1,0 0 1,7 0 0,2 0-1,1 0 20,-1 0 0,0 0 1,-4 0-1,4 0 6,3 0 1,-7 0 0,4 0 0,-2 0-21,0 0 0,9 0 1,-4 0-1,2 0 11,0 0 1,-3 0 0,6 0 0,-3 0-8,2 0 0,0 0 1,3 0-1,-3 0-16,1 0 1,6 0 0,-9 0-1,2 0 23,-2 0 0,5 0 1,-7 0-1,2 0-3,0 0 0,-3 0 0,6 0 1,-3 0-6,2 0 0,0 0 1,1 0-1,-6 0 35,-1 0 0,6 0 1,-2 0-1,2 0-26,-2 0 0,5 0 1,-5 0-1,2 0-8,-2 0 1,5 0 0,-5 0 0,5 0 13,2 0 1,0 0 0,0 0 0,0 0-11,0 0 1,-3 0 0,1 0 0,-3 0-8,1 0 1,6 0 0,-9 0 0,5 0 28,2 0 0,-3 0 0,-1 0 1,-3 0 4,2 0 0,0 0 1,1 0-1,-6 0-24,-1 0 0,6 0 0,-4 0 0,2 0 0,0 0 1,-3 0-1,6 0 1,-6 0 7,-1 0 0,4 0 0,-5 0 0,0 0-25,1 0 0,4 0 0,-5 0 0,0 0 9,1 0 1,4 0 0,-7 0 0,0 0-14,2 0 1,-7 0 0,8 0 0,-3 0 10,0 0 1,0 0-1,-5 0 1,3 0 3,2 0 1,0 0 0,-5 0 0,3 0-3,2 0 1,0 0 0,-5 0-1,3 0-11,1 0 1,1 0-1,-7 0 1,0 0 5,0 0 1,7 0-1,0 0 1,-2 0-14,-3 0 0,-2 0 0,3 0 1,1 0 6,3 0 1,0 0 0,-4 0-1,1 0 4,3 0 1,0 0-1,-4 0 1,1 0 9,3 0 1,0 0 0,-7 0-1,0 0-10,0 0 1,0 0 0,0 0-1,0 0-2,0 0 1,0 0 0,0 0 0,0 0-4,0 0 1,0 0-1,0 0 1,0 0 1,0 0 1,-2 0-1,-3 0 1,-2 0 0,3 0 0,1 0 0,1 0 1,-3 0 1,-2 0 0,-2 0 1,4 0-1,-2 0 31,3 0 1,-6 0 0,3 0-1,0 0-24,-2 0 0,4 0 0,-6 0 0,1 0 5,6 0 0,-6 0 0,1 0 0,-3 0-2,-4 0 1,4 0 0,-2 0 0,0 0-10,3 0 0,-8 0 1,5 0-1,-5 0-3,-2 0 0,0 0 0,0 0 0,0 0 15,0 0 1,0 0-1,0 0 1,0 0-5,0 0 1,0 0 0,0 0 0,0 0-11,0 0 0,0 0 0,0 0 0,0 0 4,0 0 1,0 0 0,0 0-4,0 0 1,0 0 0,0 0 0,0 0-10,0 0 1,-7 0 0,0 0 7,3 0 1,1 0-1,3 0-1,0 0 1,0 0-1,0 0 2,0 0 0,-7 0 1,0 0 21,3 0 1,1 0-8,3 0 1,0 0 6,0 0 1,0 0-14,0 0 0,0 0 0,0 0-7,0 0 0,-7 0 0,0 0-10,3 0 1,1 0-1,3 0-5,0 0 0,-7 0 0,0 0-12,3 0 0,1 0 22,3 0 0,0 0 0,0 0 2,0 0 0,0 0 6,0 0 1,0 0-6,0 0 1,0 0-2,0 0 12,0 0 32,0 0 0,-7 0 26,0 0-50,-9 0 0,7 0 71,-5 0-11,-5 0 115,17 0-106,-8 0-40,10 0 0,-7 0 25,0 0-56,-9 0 25,4 0 1,-6 0 149,4 0-32,-5 0-119,7 0 0,-6 0-376,4 0-481,-5 0-123,7 0 1,-11 0 464,-5 0 0,2 0 473,-9 0 0,10 0 0,-6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6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8187,'14'0'-243,"0"0"1,-7 0 0,7 0 414,2 0 0,3 0 1,2 0-133,0 0 1,0 0 0,0 0 91,0 0 0,-2-2 0,-3-3-573,-2-2 1,-7 0-466,7 7 546,-9 0 0,2 3 360,-14 4 0,4-5 0,-15 7 0,6-9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9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7002,'21'0'254,"-7"0"1,0 0 0,2 0-118,3 0 1,-5-7 0,0 0 0,2 3-7,3 1 1,2 3-1,0 0-263,0 0 0,0 0 1,0 0-139,0 0 1,-7 0-246,0 0 0,-7 0 515,7 0 0,0 0 0,7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0.9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6968,'-12'10'296,"5"4"-154,5 4 1,2 3-1,0 0-109,0 0 1,7 7-1,0 0 1,0-2-63,2-3 1,-6-2-1,6 0 1,-2 0 40,0 0 0,0 0 0,-7 0 0,0 0-81,0 0 1,7-7-14,0 0 280,0-9-190,-7 4 1,0-11 3,0-5 1,0 2 0,2-9 0,3-2 53,2-3-69,0-2 0,-7 0 0,0 0-4,0 0 0,7 0 0,0 0 0,0 0-10,2 0 0,-4 0 1,7 0-1,-3 0-25,-4 0 1,6 0 33,3 0 0,-2 7 0,2 3-15,2 1 0,-4 3 21,2 7 1,-9 3 0,4 1 0,-2 6 44,0 1 0,0-4 0,-5 7-23,5 3 1,-2 1-1,7 3 1,-3 0 3,-4 0 0,-3 0 0,-2 0 71,0 0-79,0 0 27,0 0 1,0-7-23,0 0 0,0 0 0,0 7-14,0 0 1,0 0-178,0 0 0,0-7-452,0 0 148,0-9 236,0 4 17,0-9 90,9 0 49,-6 0 82,6 0 0,0-9 0,3-3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4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7124,'7'14'-844,"0"0"1115,-2 3 1,-3-6 0,0 1-1,3 0-162,2-1 0,2-6 1,-4 4-1,4-2 42,3 0 1,2 0-145,7-7 1,0 0 0,0 0 35,0 0 0,-7 0 0,0 0-15,2 0 0,-4-9-11,2-5 1,-9 2 0,2-2 27,-5-2 0,-2-3-28,0-2 0,0 7 0,-2 3 8,-5 1 1,2-4 0,-9 5-21,-2-3 1,-3 8 10,-2-3 0,0 4-26,0 3 154,9 0-73,-6 0 1,6 10-20,-9 4 0,9 4 0,3 1 0,2-3 39,0-2 0,0 7 0,7 7 0,0-2-65,0-3 0,0-2 0,0 0 0,0 0-80,0 0 0,9 0 0,5 0-225,5 0 1,2-7-1,0-2-111,0-3 0,0 5 0,0-7 119,0-2 1,0-3 0,0-2 0,0 0 270,0 0 0,0-18 0,0-6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40 7983,'-9'-11'-61,"4"-1"29,-9 5 1,7 5 29,-7-5 1,9 7-1,-4 4 1,2 6-14,0 1 0,0-4 0,7 7 47,0 3 0,2 1 0,3 3-222,2 0 0,7-7 1,-5 0 78,3 3 0,2-1 0,5 0 0,-3-4 55,-2-3 0,0 8 0,7-3 3,0 4 1,-2-4-1,-3-2 187,-2-3 446,-9 8-463,4-6 1,-11 1 0,-3-3 0,-4-2-46,-3 0 0,-2 0 1,-7-7-15,0 0 0,0 7 0,2 3-394,5 1 1,5-4 335,9 7 0,-9-9 0,-3 4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7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8063,'-2'-12'-109,"-5"5"0,4 7 0,-4 7 141,5 7 0,2 5 0,0 2 1,0 0 61,0 0 0,0 2 0,0 3 0,0 1-11,0-1 0,0 0 0,0-1 0,0 3-30,0-2 0,0 4 0,0-2 0,0 0-51,0 3 1,0-8 0,0 7 0,0-2-12,0 0 0,0 7 1,0-7-1,2-2-9,5-3 0,-4-2 0,6 0-280,0 0 0,-6-7 0,6-2-216,0-3 0,-6-4 89,4-12 1,-5 2 424,-2-9 0,0 0 0,0-7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9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7295,'9'12'204,"3"-3"1,9-9 0,0 0-255,0 0 0,2 0 0,3 0 0,2 0-247,-2 0 0,6 7 1,3 0 296,5-2 0,2-12 0,0-5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6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379 43 7916,'-21'0'-81,"0"0"1,7-7-1,0 0 91,-2 2 1,-3 3-1,-2 2 1,0-3 106,0-4 1,0 5 0,0-5-1,0 5-34,0 2 0,7 0 0,0 0 1,-2 0 97,-3 0 1,5 2-229,0 5 1,2 5 0,-2 9 82,7 0 1,5 0-1,2 0 1,0 0-89,0 0 1,0 2 0,2 2 0,3 3 72,2-2 0,7 4 1,-5-2-1,1 0-2,-1 3 0,5-6 1,-5 10-1,1 0 6,-1-2 0,0 7 0,-4-8 0,2 3-72,-2 0 1,-3-2-1,-2 4 1,0-4-22,0-3 0,0 5 1,0-7-1,0-2-169,0-3 0,0-2-97,0 0-209,0-9 158,0-3 1,0-25-1,0-5 385,0-2 0,0-1 0,-9 3 0,-3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8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8032,'2'-11'104,"5"4"0,-2 4 127,9 3-123,0 0 1,7 0-1,0 0-367,0 0 0,0 0 1,0 0-284,0 0 0,0 0 542,0 0 0,0-18 0,0-6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0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7718,'0'14'-102,"0"0"252,0 3 0,0 1 1,0 3-1,0 0-74,0 0 1,0 0 0,0 3 0,0 1 0,0 3 0,0-2-45,0-3 0,0-2 0,0 0 0,0 0 0,0 0-19,0 0 1,0 0-1179,0 0 802,0-9 1,2-5 95,5-14 0,2-5 0,5-11 267,-7-5 0,5 5 0,0-8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5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6872,'0'21'-4,"0"0"212,0 0 1,0 0-1,0 0-106,0 0 0,0 0 0,0 0 0,0 0-77,0 0 0,0 0 1,0 0-1,0 0 40,0 0 0,0-7-104,0 0 35,0-9 1,7-5 0,2-14-10,3-5 0,-8-2 1,6 0-1,-3 0 24,0 0 0,7 0 0,-5 0 0,0 0-54,1 0 1,4 0 0,-5 0-1,3 3-5,4 4 0,-4-3 0,-1 8 40,-1-3 1,6 8 58,-2-3 1,-5 7 12,-2 7 0,-2 4 1,0 10-1,2 0 41,-3 0 0,-1 3-88,-3 4 0,0-5 0,0 5 0,0-5-39,0-2 1,0 0 0,0 0 0,0 0-207,0 0 0,0 0-57,0 0 1,2-9-40,5-5 0,5-5 0,6-4 324,-4-5 0,5-5 0,-7-9 0,9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8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85 84 7244,'-21'21'107,"0"0"1,9 0 0,3 0 58,-1 0 1,8 0-1,-5 0-58,5 0 0,2 0 1,0 0-1,2-2-18,5-5 0,-2 5 0,9-5-76,2 4 0,3-6 0,2-5 0,0-5-23,0-2 0,0 0 0,0 0 0,0-2 5,0-5 1,0-2 0,0-8 0,-3 3-14,-4-2 0,3-3 0,-8-2 0,0 0 4,1 0 1,-3-7-1,-7 0 1,0 3-111,0 1 0,0 3 0,-3-2 75,-4-5 1,-4 5 0,-10-3 0,0 10-134,0 9 1,7 4-1,0 3 1,-3 0-15,-1 0 0,-3 3 1,0 1-1,0 3-127,0-2 1,9 7 321,5 2 0,5-5 0,2 0 0,0-9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7884,'0'14'-122,"2"-2"0,3 0 205,2-1 1,0-4 0,-7 7-1,0 3 137,0 1 1,0-4 0,0 0 0,2 3-99,5 1 0,-5 3 0,5 0 0,-4 0-140,-3 0 0,7 0 0,0 0 0,-3 0 64,-1 0 0,4-7 0,0 0-632,-3 3 1,1-8-21,2-2 0,2-7 0,5-7 606,-7-7 0,5-5 0,0-2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49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7226,'0'21'-119,"0"-7"0,0 0 1,0 3 293,0 1 0,0 3 0,0 0 0,0 0-29,0 0 1,0 7 0,0 0 0,0-2-98,0-3 1,2-9 0,3 0-62,2 3 1,2-1 56,-2-2 0,-2-5-14,9-9 0,-10-9 1,6-5-1,-3-5-7,0-2 1,2 0-1,-4 0 1,2 0-19,-3 0 0,8 0 1,0 0-1,2 0-12,0 0 1,-7 3-1,7 1-7,2 3 0,0 7 0,1-4-2,-3 1 1,0 3 25,7 7 1,-7 7-1,-3 3 1,-1 1 36,-6 6 0,6-6 0,-3 3 0,-3 3-38,-1 1 1,-3-4 0,0 0 0,2 3 4,5 1 0,-5 3 1,5 0-64,-4 0 0,-3 0 0,0 0-927,0 0 331,0-9 1,9-3 643,5-9 0,5-9 0,2-3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8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63 7889,'0'-21'192,"0"7"-10,0 0 0,-3 10-116,-4-3 0,3 4 0,-10 3 48,-3 0 0,-1 3 0,-1 4 0,3 4-41,2 1 1,0 7 0,-7-5 23,0 4 1,9 3-1,3 0-34,-1 0 0,8 0 1,-5 0-1,5 0-37,2 0 0,0 0 1,0 0-124,0 0 1,9-2 0,5-3-1,5-4-111,2-3 0,-7 1 0,0-6 0,2 3-170,3-2 1,2-3 0,0-4 0,0-3-5,0-2 1,0-2 0,0 2 381,0-7 0,0-5 0,0-2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105 42 6833,'-21'0'512,"7"7"-412,0 0 1,9 3 52,-2-3-128,-4-5 0,8 17 0,-6-8 0,2 3 182,0 0-130,0 0 0,7-2-9,0 7-33,0-8 1,0 3 0,0 0-26,0 3 1,9-6 0,5 1 39,5-3 2,2-2-239,0-7 222,0 0-21,0 0 1,0 0 0,0-2 0,0-3-48,0-2 1,-7-9 0,0 2-13,2-5 37,-6-2 96,8 0-87,-15 10 4,6-8-7,-9 17 225,0-17-148,0 7 1,0-2 0,0 0-1,-2 0 1,-3 0-27,-2 0 1,-9 7-1,2-4 1,-5 1-25,-2 6 0,0 1 1,0 3-1,0 0-330,0 0 0,7 0 1,0 3-8,-2 4 0,-3 2 0,0 7 0,5-2-721,7 3 1033,5-8 0,-7 10 0,-3-8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 7974,'0'-11'41,"0"4"154,0 14 1,0-3 0,0 10-1,0 3-43,0 1 1,0 3 0,0 0 0,0 0-94,0 0 0,0 0 0,0 0 0,0 0-76,0 0 0,0 0 0,0 0-176,0 0 0,0 0-63,0 0 0,2-2 0,5-5-263,7-7 1,-2-5 0,-1-4 0,-1-5 518,-6-7 0,17-14 0,3-5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71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1 105 7971,'9'12'348,"-4"7"-204,9-5 0,-7-5 1,4 0-1,1-2 32,0 0 1,-5 0 0,7-7-33,2 0 0,3 0 1,2 0-100,0 0 0,0-2 0,0-3-56,0-2 0,-7-7 0,-3 5-42,-1-3 1,-1-2 0,-4-7 28,2 0 0,0 7 0,-7 0 0,-3 0-43,-4 3 1,3-1-1,-10 7 2,-3-2 0,-1 0 0,-3 7 0,0 0 63,0 0 1,0 10-1,0 4 10,0 4 1,7 3-1,2 0 1,3 0-7,4 0 1,-4 3 0,2 1-1,2 3 42,3-2 1,2-3-1,0-2 1,0 0-146,0 0 0,9 0 0,3 0-126,-1 0 0,8-9 0,-5-3 1,5-2-111,2 0 1,0 0-1,0-7 1,2 0 113,5 0 1,-5-2 0,5-3 0,-4-2 222,-3 3 0,0 1 0,0 3 0,0-2-41,0-5 1,-7 5 40,0-5 1183,-10 4-498,6 3 0,-13-7-225,-4 0 1,5-2-176,-5 2 0,5-5-179,2-9 0,0 0 0,2 0-90,5 0 1,5 0 0,9 3 24,0 4 0,-7-5 1,0 7-1,2-2-95,3 0 0,-5 7 0,0-4 0,2 1-62,3 6 0,-5-6 0,0 3-138,2 3 0,-4 1 0,-1 1 1,1-3-764,0-2 0,-5 0 1017,7 7 0,0 0 0,7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126 168 7933,'-14'0'-36,"0"0"246,10 0 0,-6-2-230,10-5 1,0-5 0,3-9 45,4 1 1,4 6 0,8 0-1,-3 0-16,-2 2 1,0-4 0,7 9 0,0 2-33,0 3 1,0-5 0,0 0 0,0 2-10,0 3 1,0 4-31,0 5 0,-9 5 0,-5 9 0,-5 0-24,-2 0 1,0 0-1,-2-1 50,-5 1 0,2 0 0,-9 0 0,-2 0 36,-3 0 1,-2 0 24,0 0 1,10 0 11,4 0 0,4-7-54,3 0 1,10-2 0,4 4 15,4-2 0,-4-7 0,0 7-4,3 3 0,-8-6 0,-2 3 1,-2 0 0,2-2 1,-5 7 54,5-5 0,-7 2 0,-5 0 0,-4-4 51,-3-3 1,5 5 0,-7-7 0,-2 0-51,-3 3 0,-2-6 0,0 8 0,0-3-57,0-4 1,0 4-1,0-2 1,0-2 19,0-3 1,0-2 0,0 0-235,0 0 1,0 0-45,0 0 0,10-2 0,4-5-109,4-7 1,3 2 221,0-2 0,10 3 0,4-3 0,4 4 149,3 1 0,0-3 0,0-9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6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294 64 7596,'0'-21'-52,"-2"2"124,-5 5 0,-5 5-66,-9 9 0,3 2 0,1 5 0,3 5 85,-2-1 0,4 8 1,-2-5-24,-2 5 0,4 1 1,-2 1-1,0 0 1,0 0-8,0 0 0,7 7 1,-4 0-1,1-2-38,6-3 1,-6 5 0,3 0 0,3-2-35,1-3 1,3-2 0,0 0-1,0 0-192,0 0 1,3 0 135,4 0 1,4-9-1,10-5-31,0-5 0,0-2 1,0 0-1,0-2 20,0-5 0,-7-2 1,-2-8-1,-3 3-71,-4-2 106,7 7 0,-10-10 66,5 5 0,-5 2 0,-2-2 1,-2 0 233,-5 3 0,2-6 0,-9 10-189,-2 3 0,-3-6 1,-2 3-1,0 3 1,3 4-71,4 7 1,-5-3 0,7 10 0,-2 0-146,0-2 0,10 7 0,-6-5 1,3 4-191,0 3 60,0 0 1,10 0 109,4 0 1,-3-7 0,10-2 0,3-3 166,1-4 0,13-3 0,1-2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0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210 84 7933,'-21'0'-79,"0"7"1,0 3 54,0 1 0,0 1 0,3 4 1,1-2 58,3 3 0,3-6 0,-3 3 0,4 3 16,1 1 0,7 3 0,-5 0-9,4 0 1,3-7 0,3 0-102,4 3 1,4-6 0,10 1 0,0-3 46,0-4 1,0-3 0,0-2 0,3-2-3,4-5 1,-5-2 0,5-8 0,-5 3 29,-2-2 0,0-3 0,0-2 0,-2 0 45,-5 0 1,2 0 0,-9 0-1,-2 0-12,-3 0 0,-2 0 0,0 0 0,0 0 18,0 0 0,-9 0-114,-5 0 1,-5 10 0,-2 4-98,0 4 1,3 6 0,1 4 0,3 7-64,-2 4 0,4-4 0,1 0 1,1 5-24,6 7 0,1-3 0,3 5-129,0-5 359,0-2 0,10 0 0,1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3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84 7976,'0'21'27,"0"0"0,-7 0 1,0 0-1,3 0 38,1 0 1,3-7 0,0 0 0,0 3-41,0 1 1,7-4 0,3-2 0,1 0 73,6-1-174,-8-6 1,10 4 47,-5-9 1,4 0 0,3 0 0,0-2 0,0-3 59,0-2 1,0-9 0,-2 2-1,-3-5 6,-2-2 0,-2 0 0,2 0 44,-7 0-56,-5 0-18,-2 0 1,0 0 0,0 0-38,0 0 1,0 0-1,-2 0-39,-5 0 1,2 10 0,-9 4-79,-2 4 1,-3 3-1,-2 0 1,3 3-130,4 4 1,-5 4 0,7 10 43,1 0 0,-1 0 0,7 0 230,-2 0 0,0 0 0,7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8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315 126 7933,'12'-9'-92,"4"4"0,-6-9-182,1-2 0,-6 5 0,4-1 859,1 3-338,-8-8 1,5 8 67,-14-5-285,5 5 59,-17 9 1,7 0-4,-9 0 0,5 2 0,-3 3 0,-4 4 26,0 3 0,-1 2 0,3 7 0,0-1 23,0 1 0,0 0 0,0 0 0,0 3-60,0 4 1,0-5 0,3 5 0,1-2-61,3 2 0,10-5 1,-3 5-1,4-5-51,3-2 0,0 0 0,0 0 0,0 0 10,0 0 1,10-2 0,4-3 0,4-4-131,3-3 1,7 5 0,0-7 0,-2-2-92,-3-3 1,-2-2 0,0 0 0,0 0 0,0 0 0,0-2 0,0-3 0,-2-4-29,-5-3 0,2 5 1,-6-4 5,1 1 0,1-6 269,2 2 0,-5 2 0,-9-2 0,-9 0 0,-3-7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7975,'21'0'0,"-2"-2"173,-5-5 1,14 5 0,-2-5-107,4 4 1,0 3 0,-9-2 0,0-3-94,0-2 0,0 0 1,0 7-1,0 0-212,0 0 1,-7 0 0,0 0-508,3 0 1,-8 3 744,-2 4 0,-5-5 0,-11 17 0,-3-8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3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 21 7227,'-9'0'355,"9"0"1,9 0-1,12 0-170,0 0 1,0 0 0,3 0 0,1 0-291,3 0 0,0 0 0,-7 0 1,0 0-237,0 0 0,0 0 1,0 0 340,0 0 0,0-9 0,0-3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21 7863,'-11'0'-706,"4"0"876,14 0 1,-3 0 0,10 0-26,3 0 0,1-7 0,3 0-75,0 2 1,0 3-1,0 4 1,0 3-47,0 2 1,0 2 0,0-4 0,0 4-60,0 3 1,-7 0 0,0 4-1,3-4 5,1-3 1,-4 7 0,0-2 21,3 5 0,-1 2 1,0-2-1,-4-3 7,-3-2 0,1-2 0,-6 4 0,3-2 8,-2 2 1,-3-4 0,-2 2 38,0 2 1,0 3 0,-2 0 0,-5-3 4,-7-2 0,2-7 1,-2 5-1,-2-3-40,-3-4 1,-2 4 0,0-2 0,-2-2 1,-5-3 0,2 5 0,-6 0 0,1-2 2,6-3 0,1-2 1,1 0-1,-5 0 0,5 0 1,-5 0-258,4 0 1,10 0-345,0 0 0,12 7 586,2 0 0,19 9 0,13-4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7031,'0'21'-24,"7"-7"1,0 0 183,-2 3 0,-3 1 0,0 3 1,3 0-42,2 0 1,2 0 0,-4 0 0,2 0 7,-2 0 1,4 0-1,-2 0 1,-2 0-161,-3 0 0,5 0 0,0 0 0,0 0 49,2 0 0,-6 7 1,4 0-1,-3-2-69,3-3 1,-4-2 0,4 0 66,-5 0-171,-2 0-6,9 0 177,-6-9-15,6 7-191,-9-17 58,0 17 0,0-15 21,0 10-186,0 0 1,0-2 147,0-3 1,0-6-1,0 4-289,0 7 440,0-5 0,0 0 0,0-9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84 7963,'9'12'0,"-6"-3"-51,6 1 1,-9-6 0,2 8 219,5-3 1,5-2-52,9-7 1,0 0 20,0 0 1,0 0-204,0 0 1,-7-2 78,0-5 0,-9-5 73,2-9-83,4 10 36,-8 1-1,6 1-8,-9 7 10,0-17-6,0 17 13,0-17-47,-9 17 1,4-15 0,-9 10-33,-2 3 1,-3 1 0,-2 6 52,0 4-7,0-5-11,9 17 10,-6-8-20,6 10 43,0 0-30,-6 0 4,15 0-15,-6 0 0,9 0 0,0 0 24,0 0-261,0 0 160,0 0 0,2-2 0,3-3 0,4-4 1,3 0-1,4-3-431,3 0 1,9 1 0,2-6 510,3 3 0,2 0 0,7-7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3.6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6744,'12'-12'1028,"-3"3"-951,-9 9 546,0 0-123,9 0-285,-6 0 0,15 0-41,-4 0 0,5 0-50,2 0 0,0 0-37,0 0-14,0 0 1,0 0 65,0 0-40,0 0 11,0 0-38,0-10-116,0 8-21,0-7 177,0 9 6,0 0-68,0 0 19,0 0-277,-9 0 157,6 0 0,-13 0-34,9 0 95,-9 0-6,4 0-13,0 0 8,-6 0 134,6 0-41,-9 0 149,9 0-191,-6 0 1,6-3 21,-9-4-298,0 5 261,0-7-265,0 9 0,2-7-367,5 0 1,-4-3 59,4 3 1,-3 5 536,3-5 0,-4-5 0,6 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7.7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6945,'0'-12'308,"0"3"-145,0 9-76,9 0-148,-6 0 118,6 9 1,-9 3-3,0 9 0,0-7-17,0 0 0,7 0-63,0 7 64,0 9 1,-7-7-30,0 5 1,0-4 0,0-1-1,0 3 4,0 2 1,0 7 0,0-7 0,0-3-53,0-1 0,0-3 1,0 0-1,0 0-102,0 0 130,0 0 0,0 0-312,0-10-123,0-1 207,-9-10-257,6 0 380,-6 0 0,2-3 115,0-4 0,0 3 0,7-10 0,0-3 0,0-1 0,0-3 0,0 0 0,0 0 0,0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126 1 8564,'0'21'107,"0"-7"1,0 0-7,0 2 1,-7 3-1,0 2-57,3 0 1,1 0 0,1-2-110,-5-5 0,5 4 0,-8-4 38,1 5 1,4 0-1,-6-3 1,1-2 45,6 2-146,1-6 57,3 8 0,-2-13-112,-5 9-11,5-9 180,-8 13-104,10-15 1,-2 8-433,-5-4-139,5-4 369,-8 6 1,10-11 318,0-5 0,0-5 0,0-9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3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22 484 7318,'0'-21'-1058,"0"9"1152,0-7 11,0 17 1,-2-14-30,-5 9 1,4-10 0,-4 3 29,5-4 0,2 4-17,0 0 0,0 7 0,0-7 105,0-3-130,0-1-2,0 6 1,0-7 41,0 5-62,0 5 1,2-10 0,5 5 39,7-4 1,-2-3 0,2 0-29,2 0 0,-4 2 0,2 3 0,2 2-127,3-3 1,-5 8 0,0 0 49,2-1 0,-4 8 7,2-5 1,0 5 5,7 2 0,0 2 0,0 5 4,0 7 0,-9 5 0,-3 4 0,-2 3 1,0 2 1,0 0 0,-7-5 0,0 3-11,0 2 1,0 2 0,0-4 0,-2 4-46,-5 3 1,-5-5-1,-9 4 1,0-1 33,0-6 1,0-1-1,0-3 1,2 0-38,5 0 1,-4-7-1,4-3 66,-5-1 0,5-3-19,0-7-22,9 0 0,-4-10 1,11-4 19,5-4 1,-2 4-1,9 2 1,0 0 3,-2 1 1,6 6 19,-4-2 0,5 5 164,2 2-79,-9 0 0,4 9 72,-9 5 0,7 5-29,-7 2-90,0 0-10,2 0 0,-6-7 50,4 0-48,4 0 1,-8 0-1,4 0-165,-5 2 0,5-4-109,0 2 224,9-10-272,-13 6 121,6-10-419,-9 9 40,0-7 284,0 8 260,0-10 0,9 0 0,3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8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1 253 7790,'9'-21'-1374,"-6"0"2017,4 0-546,-5 9 1,0 3-5,5 9 0,-4 2 1,6 3-11,0 2 1,-4 7 0,7-5 0,-1 0-62,1 1 1,-5-3 0,5-5 0,-1 3 32,1 2 1,-5 0 0,7-7 41,2 0 1,-4 0-1,0-3-1,-3-4 1,5-4-69,-7-10 0,7 0 1,-7 0-45,-2 0 0,-3 7 0,-2 0-13,0-3 0,0-1 1,-2-1-1,-3 3 6,-2 2 0,-2 9 1,2-4 1,-7-1 1,-5 8 0,-2-5 4,0 5 0,7 11 0,0 5 39,-2 5 1,-3 9-1,0 0 1,3-3 23,2-1 0,9-1 0,-4 3 1,2 2-33,0-3 1,0 6-1,7-3 1,0-3-17,0-1 0,2-3 1,3 0-1,4-3-134,3-4 0,-5 3 0,7-10 0,2 0 0,3 0 0,2 0-303,0-3 1,-7-1 0,0-3 147,2 0 0,3-10 290,2-4 0,0 5 0,0-19 0,0 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5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7489,'0'-21'-146,"0"9"1,0 12-1,2 12 1,3 2 225,2 0 1,0 0-1,-7 7-37,0 0 1,0 0-1,0 0 1,0 0 24,0 0 1,0 0 0,0 0-75,0 0 1,2-7 165,5 0-102,-4-10 1,8 3 0,-6-14-46,2-7 1,2 3 0,-4-3-1,2-3 1,0-1 0,0-3 56,0 0-85,9 0 0,-11 0 0,7 0 0,-1 0 16,1 0 1,-7 7-1,4 2 1,-2 0 0,2 3-34,3 0 1,0-1 57,2 3 1,4 5-23,-4-5 0,-2 14 0,0 7 26,-3 5 1,0 2 0,-4 0-8,2 0 1,0 0 0,-7 0-26,0 0 1,0 0 1,0 0 0,-2-3 31,-5-4 1,2-4 4,-9-10 1,9-3-31,-2-4 0,5 3 0,2-10-72,0-3 1,0-1 0,2-3-23,5 0 81,5 0 0,2 0-4,0 0 0,0 2 1,5 3-1,-3 4 1,-4 0 19,-3 1 1,5 4-1,-5-5 81,3 3-18,2 2 0,5 9 1,-5 5-1,-7 7 5,-5 5 1,-2 2 0,0 0-31,0 0 0,0 0 1,0 0-1,0 2 43,0 5 0,0-5 0,0 5-107,0-4 1,0-3 0,0 0 18,0 0 0,0-7-231,0 0 251,0-10-230,0 15-358,0-17 0,9 8-176,5-10 425,-4 0 317,8-10 0,-6-1 0,0-10 0,6-10 0,-6-1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 7702,'0'-12'110,"0"5"0,0 14 4,0 7 48,0 5-162,0 2 1,0 0 0,0 0-1,0 0 1,0 0 76,0 0 0,0-7 0,0 0 0,0 2-359,0 3 0,0 2-111,0 0 0,0 0-427,0 0 461,0-10 359,0-1 0,9-20 0,3-1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2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166 145 7966,'11'-21'-369,"-1"7"128,-10 0 0,0 7 393,0-7 0,-3 0-38,-4-7 1,3 7-98,-10 0 0,7 9-23,-7-2 0,0 7 4,-7 7 1,7 5 0,0 6 0,0-1 12,2-3 0,-4 0 0,7 7 12,-3 0 0,7 0 5,-2 0 0,7 0 0,7-3-25,7-4 0,5 3 1,0-8-1,-3 0-32,-2 1 1,0-1-1,7-4 1,0 4 3,0 3 0,0-5 1,0 4-1,-3 1 12,-4 0 0,3-5 1,-8 4-1,0 1 74,1 0 1,-3-5 0,-7 7-15,0 2 1,0-4 77,0 2 0,-10-10-74,-4 3 0,-4-4 0,-3-3-340,0 0 1,0 0-59,0 0 0,2-3 0,5-4 74,7-7 0,5 3 273,2-3 0,-9-10 0,-3-8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6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7268,'21'21'-1451,"-7"-10"1863,0-4 0,-7 3-54,7-3 0,0 0 1,7-5-201,0 5 1,-7-5-1,0 5-66,2-4 1,3-3 0,2 0-82,0 0 0,-7-7 0,0-3-14,2-1 0,-7 4 0,1-7 26,-1-3 1,-7-1 0,5-3-104,-4 0 1,-3 7 0,0 0 39,0-3 0,-3 6 0,-4-1 20,-7 3 1,3 2 0,-3 7 9,-3 0 1,6 0 0,-1 2 0,0 5 86,1 7 1,4 5 0,-5 2 0,0 0 68,1 0 0,6 0 1,-2 0-1,5 0-121,2 0 1,0 0 0,0 0 0,0 0-113,0 0 1,0 0-1,2 0 1,3 0-19,2 0 1,9-7 0,0-3 0,8 1 104,4 0 0,18-8 0,-1 6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1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1 817 6973,'11'-10'538,"1"1"1,-7-7-423,2 2 1,2 2 0,-4-4 0,4 2-109,3-3 0,-5-1 1,7-3-1,0-3-2,-3-4 1,8 3 0,-5-8-1,5 0 66,2 1 1,0-3 0,0-5 0,-3 3-139,-4 2 1,5 0-1,-5-7 1,2 2 15,-2 5 1,5 5 0,-7 6 0,2 1 34,0 2 0,-10-5 0,3 12 0,-2-2-1,2 2 1,-5 2-34,5 5 13,-4 5 0,-3-5 0,-3 14 17,-4 7 1,3 5 0,-8 4 0,3 3 14,4 2 1,-4 0 0,2-5 0,0 3 12,-3 2 1,8 2 0,-5-4 0,5 2 4,2-3 0,-7 6 1,0-1-1,2 0 20,3 1 1,-1-3 0,-1-5 0,-3 3-49,2 2 1,3 0 0,2-7 0,0 0-70,0 0 0,0-7 1,2 0-187,5 2 0,-2-7 7,9-2 1,0-2-231,7 2 1,0-5 491,0 5 0,0-4 0,0-3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43 7243,'-10'11'-157,"1"1"0,-7-7 0,4 4 404,3 3 0,-5-5 0,7 7 0,0 0-139,-3-3 0,8 8 0,-7-5 1,2 5-97,0 2 0,0 0 0,7 0-36,0 0 0,2-7 1,5-3-1,5 1 34,-1 0 0,8-5 0,-5 4 15,5-1 1,2-3-1,0-7 1,0 0 3,0 0 0,0-10 1,0-1-1,0-3 35,0 0 1,-7 0 0,-3-7 0,1 0 56,0 0 1,-8 0 0,3 0-102,-4 0 1,-3 0-1,0 0 1,0 0-43,0 0 1,-3 7 0,-1 0-1,-6 0 57,-1 2 0,-3-4 0,-7 9-247,0 2 1,7 3 0,0 2 12,-3 0 0,1 2 0,0 3 0,4 4-161,3 3 1,2 2 0,7 7 12,0 0 0,0 0 347,0 0 0,9-10 0,3-1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8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8252,'11'0'-34,"-4"0"-554,-14 0 1,5 2-335,-5 5 922,5 5 0,2 9 0,0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8292,'0'14'177,"0"0"1,0-7-395,0 7 0,0-7-706,0 7 190,0-10 733,0 6 0,9-10 0,3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0 232 6665,'0'12'911,"0"-3"-768,0-9 297,0 0-358,10-9 1,-8 4 0,7-7 96,1 3 1,-6-7 13,10 2-80,-9-5-144,14 7 124,-17 3-80,17 0 0,-15 4 0,10-9 0,3 0-42,1 2 1,-4-6 84,0 4-50,0-5 2,7-2-5,-9 9-19,-3 3 27,-9 9 0,0 2-20,0 5 0,-2-4-7,-5 4 20,5-5 6,-8 7-8,10-6 28,0 15-27,0-15 0,0 15 1,0-15-13,0 6 22,0-9 1,0 2-1,0 5 45,0 7-29,0-4 41,0 8-66,0-15 0,0 15-4,0-4 1,0 5 0,0 2-5,0 0 0,0-7 0,0 0 8,0 2 0,0-4-10,0 2 0,0-7 64,0 7 61,0-9-88,0 4 1,0-11-20,0-5 1,0 2 5,0-9-12,0 9-1,-9-4 0,4 7-13,-9-5-5,10 4 0,-8-6 7,5 9 1,-5 0 3,-9 0 1,7 0-2,0 0 1,7 0 7,-7 0-5,10 0 0,-8 0-117,5 0 65,5 0 48,-8 0-97,10 0 1,7-2 60,0-5-40,0 4 1,0-8-73,0 4 98,10 4 16,-15-15-2,7 15 1,-2-15-33,0 4 20,10 4 10,-15 1-2,7 0 2,-9-3 126,10 0 0,-8-6 88,5 4 119,-5 4-269,-2 1 34,0 9 1,0 2-26,0 5 17,0-4 4,0 6-99,0-9 68,0 0-50,0 9 0,-7-4 1,0 9 10,3 2 0,-1-4 58,-2 2 1,5 0-26,-5 7-1,4-9-29,3-3 1,0-11 0,0-5-83,0-7 0,7 2 10,0-2 1,7 5-20,-7-12 133,0 4 0,-7-1 1,0 18-55,0 0 239,0 9-111,0-9 0,0 2 1,0 5-1,0 7 153,0 5-199,0 2 24,0-9-31,0 6-99,0-6 23,0 0 1,0-5-15,0-14 0,7 2 1,0-9-136,-2-2 170,7 6-111,-10-8 99,7 15-205,-9-6-40,0 0-217,0 6 6,0-6-371,0 9 846,10 0 0,-8 9 0,7 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4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400 1 8186,'-21'0'-199,"0"0"1,7 2 0,2 5 278,3 7 0,-8 5 0,6 2 0,-3 0 12,0 0 1,7 0 0,-7 0 0,-3 0-76,-1 0 1,4 7 0,0 0-1,-3-3 9,-1-1 0,-3 4 0,0 0 0,2-3-8,5-1 1,-5 4 0,8 0-1,-3-5-17,0-7 1,9 3-183,-2-5-70,5-5-506,2 1 0,9-10 757,5 0 0,5-10 0,2-1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3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43 8071,'12'-3'-1753,"-5"-4"1461,-5 5 292,-2-7 753,0 9-348,0-10-296,0 8-214,0-7 582,0 9-307,10 0-292,-8 0 165,7 0 20,-9 0 18,0 9-290,0-7 275,-9 17-215,7-7 184,-17 9-15,7 0 0,-2 0-36,0 0 0,0 2 0,-4 3 0,1 2-6,3-3 1,0 6 0,-7-1 0,3 0-53,4 1 0,-5 4 0,7-7 1,-2-3 58,0-1 1,3-3 0,-3 0-1,7 0 7,4 0 1,3-7 0,0 0-49,0 2 40,0-7 0,10 1 1,4-10-128,4 0 0,3 0 0,0 0-182,0 0 0,0-7 325,0 0 0,0-10 0,0 6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5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22 8071,'0'-12'-120,"0"3"-207,0 9 323,0 9 1,0-4-1,0 9 1,0 2 59,0 3 1,0-5 0,-2 0 0,-3 2 7,-2 3 0,0 2 0,7 0-12,0 0 0,-2 0 0,-3 0 0,-2 0-154,3 0 1,1 0-1,3 0 57,0 0 1,0-7-1,0 0-356,0 2-8,0-7 0,10 1 124,4-10 0,4-3 285,3-4 0,0-4 0,0-10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0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145 22 7695,'-9'-12'-137,"-5"5"1,2 5-1,1 4 149,1 5 1,1 2-1,4 8 1,-2-3 24,3 2 0,-6 3 0,1 2 9,-3 0 1,8 7 0,-3 0 0,4-3-4,3-1 1,-7-3-1,0 0-5,3 0 1,4 0-1,4 0 1,6-3-13,1-4 1,-4 3 0,7-8 0,3 0-23,1 1 0,3-3 0,0-7 1,0 0-6,0 0 0,0 0 0,0-3 14,0-4 0,0-4 0,0-10 15,0 0-50,-9 0 1,4 0 0,-9 0 0,-2 0 32,-3 0 1,-2 0 0,0 0 36,0 0 1,0 0-46,0 0 1,-2 0 0,-3 0-5,-2 0 1,-7 7-1,5 2-6,-3 3 1,-2 2 0,-7 7 0,0 0-64,0 0 1,0 0-1,0 2-141,0 5 1,7-2 0,3 9-87,1 2 1,3 3 61,7 2 1,3-3 0,4-1 234,7-3 0,4-10 0,3 3 0,0-4 0,0-3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4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147 101 7244,'12'-10'-274,"-5"8"0,-14-5 608,-7 5 1,-5 4 0,-2 3-271,0 2 1,7 9 0,3-2 0,-1 5 10,0 2 1,8 0 0,-6 0 0,3 0-63,0 0 0,0 0 0,7 0 0,0 0-65,0 0 1,0 0 0,0 0-1,3-3 28,4-4 0,-3 3 0,10-10 1,3-3-2,1-1 0,3-3 0,0 0 0,0 0 10,0 0 1,0-7-1,0-3 1,0-1 41,0-6 1,0-4 0,0-4 0,-2-3 35,-5 2 1,2 3 0,-9 2 0,-2-3-32,-3-4 1,5 5 0,0-5 0,-2 5 8,-3 2 0,-2 0 1,-2 0-37,-5 0 0,-5 9 0,-9 3-107,0-1 0,0 8 1,0-3-1,0 8-54,0 4 1,3 9 0,1-4 0,6 2-420,1 0 274,-6 0-173,14 7 203,-8 0 271,10 0 0,0 0 0,0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6813,'12'-3'-121,"-5"-4"1,-2 5 0,-1-7 414,3-1 0,0 6-42,-7-10 0,0 7 251,0-7-363,0 9 1,-2-11 0,-5 9-67,-7 2 0,2 3 0,-2 2 0,-2 2 5,-3 5 0,-2-5 1,0 8-1,0-1-6,0 5 0,0-2 0,-2 2 0,-3 2-14,-2 3 0,0-3 0,7 3 0,0 4-18,0 0 1,0 1 0,0-3 0,0 2-62,0 5 0,7-5 0,3 5 1,-1-2-47,0 2 0,8-5 0,-3 5 0,4-4-23,3-3 1,0 0 0,3 0 38,4 0 1,2-7 0,7-3 0,-2 1 35,3 0 1,1-8-1,3 3 1,0-4 21,0-3 0,0 0 0,0 0 1,0 0 2,0 0 0,0 0 1,0 0-1,0 0-38,0 0 0,0 0 0,0 0-100,0 0 1,-7-7 5,0 0 0,-7-7-156,7 7 1,-9-10-185,2 3 0,-5 3 73,-2-3 1,-9 7 387,-5-7 0,-5 9 0,-2-14 0,0 8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43 7442,'-11'0'79,"1"0"145,10 0 1,10 0-70,4 0 0,4 0 1,3 0-1,0 0 57,0 0 0,-7 0-255,0 0 0,0-7 0,7 0-129,0 2 0,0 3 0,0 2-194,0 0 1,0-7-134,0 0 0,-7 0 499,0 7 0,-9 0 0,-5 9 0,-12 3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8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8001,'0'11'-1556,"0"1"1999,0-5-310,0-5 0,3 8 0,4-10 93,7 0 0,4 0 0,3 0-145,0 0 1,0 0-1,0 0 1,0 0-94,0 0 1,-7 0 0,0 0 0,3 0-186,1 0 1,3 0 0,0 0 0,0-3-53,0-4 0,-7 5 0,0-5 249,3 5 0,1-8 0,3-1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3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19844,'21'0'-47,"-7"0"1,0 0 193,2 0 0,-4 0 0,2 0 1,2 0 1,3 0-1,2 0-2,0 0 0,0 0 0,0 0 0,0 0-30,0 0 1,0 0-1,0 0 1,2 0-33,5 0 1,-5 0-1,5 0 0,-4 0-51,-3 0 1,0 0 0,0 0-1,-1 0 21,1 0 1,0 0 0,0 0 0,0 0-58,0 0 0,3 0 0,1 0 0,3 0 46,-2 0 0,0 0 1,-1 0-1,3 0 31,-2 0 1,-3 0 0,1 0-1,1 0-32,3 0 1,0 0 0,-7 0-1,0 0-54,0 0 0,0 0 0,0 0 1,0 0 34,0 0 1,0 0 0,0 0 0,0 0-60,0 0 0,0 0 0,0 0 71,0 0 1,0 0 0,0 0-4,0 0 1,0 0 0,0 0 82,0 0-83,0 0-39,-9 0 0,7 0 1,-5 0 12,4 0 0,-4 0 0,0 0 11,3 0 0,-6 0 1,3 0-57,3 0 1,1 0-1,3 0-100,0 0 101,0 0 27,-9 0 7,7 0 0,-8 0 0,10 0 1,0 0-1,0 0-23,0 0 1,0 0-1,0 0-30,0 0 1,0 0 0,0 0 40,0 0 1,0 0-1,0 0 7,0 0 0,0 0 0,0 0 1,0 0 1,-7 0 0,0 0 21,3 0 1,1 0 0,3 0-3,0 0 1,0 0-1,0 0 6,0 0 0,0 0 1,0 0-8,0 0 0,-7 0 0,0 0-10,3 0 1,1 0-1,3 0 0,0 0 1,0 0 0,0 0 0,0 0 1,-7 0-1,0 0 37,3 0 0,1 0 33,3 0 0,0 0 1,0 0-36,0 0 0,0 0 1,0 0-28,0 0 1,-7 0 0,0 0-28,3 0 1,-6 0 0,3 0-8,3 0-9,-8 0 1,10 0 21,-5 0 0,4 0 0,3 0-3,0 0 39,-9 0 0,7 0 32,-5 0 12,4 0 1,-4 0 0,0 0-175,3 0-83,1 0 99,3 0 64,-9 0 0,0 0-54,-5 0 1,-3 0-52,10 0 2,-9 0 0,7 0 38,-5 0 0,-3 0-1161,10 0-145,-9 0 1396,14 0 0,-17 0 0,7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3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20126,'21'0'110,"0"0"0,0 0 1,0 0-18,0 0 0,0 0 1,0 0-1,0 0 0,0 0 15,0 0 0,7 0 0,0 0-48,-2 0 0,6 0 1,1 0-1,2 0-58,0 0 1,0 0 0,7 0-1,0 0 46,0 0 1,2 0-1,3 0 1,2 0-7,-2 0 0,-1 0 0,1 0 0,2 0-30,-2 0 1,6 0 0,3 0 0,3 0-8,-3 0 0,4 0 1,-4 0-5,5 0 1,-3 0 0,3 0 0,4 0 0,1 0 34,-1 0 0,-4 0 0,-1 0 0,-1 0-15,-1 0 0,7 0 0,-9 0 0,5 0 33,2 0 0,-2 0 1,-3 0-1,-2 0-43,2 0 1,3 0-1,0 0 1,-3 0 9,-2 0 1,-7 0 0,4 0 0,1 0 13,0 0 0,-5 0 1,4 0-1,1 0-3,0 0 1,-8 0-1,6 0 1,-3 0 4,0 0 1,9 0-1,-4 0 1,2 0-10,0 0 0,-7 0 1,4 0-1,1 0-20,0 0 1,-5 0 0,7 0 0,0 0 10,-3 0 1,6 0 0,-8 0 0,0 0-13,1 0 0,-1 0 1,-4 0-1,2 0-20,-3 0 1,6 0 0,-1 0-1,0 0 6,1 0 0,-1 0 1,-4 0-1,4 0 1,3 0 1,-1 0 0,3 0-1,-4 0 3,-1 0 1,0 0 0,8 0-1,-3 0 2,2 0 1,-4 0 0,2 0 0,0 0-1,-3 0 0,8 0 0,-5 0 1,2 0-2,-2 0 2,5 0 0,-7 0 0,6 0 14,-4 0-14,5 0 1,-7 0-1,6 0 0,-4 0 1,10 0 0,-8 0-1,-2 0 33,-2 0 0,11 0 1,-4 0-1,-1 0-29,-1 0 0,-3 0 1,7 0-1,0 0-7,0 0 1,0 0-1,0 0 1,0 0 4,0 0 0,0 0 0,0 0 0,0 0 6,0 0 1,0 0-1,2 0 1,0 0 0,-2 0 1,10 0 0,-15 0 0,0 0-10,3 0 1,0 0-1,2 0 1,0 0-4,-1 0 1,-1 0 0,0 0 0,-3 0 0,0 0 0,5 0 0,-11 0 0,1 0 9,6 0 0,-1 0 0,0 0 0,-2 0 19,3 0 1,-6 0-1,1 0 1,0 0-28,-1 0 1,1 0 0,2 0 0,-5 0-1,1 0 1,-8 0 0,7 0-1,-2 0-1,0 0 0,3 0 0,-6 0 0,3 0-2,-2 0 0,-3 0 1,-2 0 4,0 0 1,0 0-1,0 0 1,0 0-1,0 0 14,0 0 0,0 0 1,-2 0-1,-3 0-13,-2 0 0,-2 0 0,4 0 1,-2 0 1,3 0 0,1 0 1,1 0-1,-3 0 5,-2 0 0,0 0 1,7 0-1,0 0 21,0 0 0,0 0 0,0 0-10,0 0 0,0 0 1,-2 0-1,-3 0 0,-2 0-4,3 0 1,-6 0-1,1 0 1,0 0 1,-1 0 1,-4 0 0,5 0 0,0 0-2,-1 0 1,-6 0 0,4 0-20,1 0 1,-6 0 0,8 0 0,0 0 0,-3 0-1,0 0 1,1 0-1,-6 0 1,3 0 9,-2 0 1,4 0 0,-2 0-1,0 0-6,3 0 1,-8 0 0,5 0 0,-5 0 8,-2 0 1,7 0 0,0 0-1,-2 0 12,-3 0 1,-2 0-25,0 0 1,0 0 0,0 0 0,0 0 7,0 0 0,0 0 0,0 0 2,0 0 1,-7 0 0,0 0-10,3 0 1,-6 0 40,3 0 0,0 0-4,7 0 69,-9 0-102,-3 0 1,1 0-162,-8 0-326,7 0-800,-9 0 327,-9 0 0,4 0 956,-9 0 0,0 0 0,-7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43 8481,'-14'19'108,"0"-5"1,10-3 0,-3-4-153,4 7 186,3-4-138,0 8 0,0-6-36,0 9 50,0-9 0,7-1 1,3-6-1,1 2-16,6-2 0,1-3 0,3-4-4,0-5 1,-7 2 0,0-9-6,3-2 0,-1-3 1,-2-2 41,-7 0 1,-5 0-44,-2 0 25,0 9-5,0-6-48,0 15 1,-2-6-1,-3 7-13,-2-5-181,-9 4 0,4-6 92,-9 9-99,0 0 0,0 2 0,0 5 0,3 7-71,4 5 0,-3-5 0,10 0-80,3 2 388,1 3 0,3-7 0,0-3 0,0-9 0,0 0 0,0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9.9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8053,'21'-10'-216,"-7"8"0,0-5 566,2 5 0,3 2-201,2 0 1,0 0-91,0 0 1,0 0 0,0 0 0,0 0 66,0 0 0,-7 0 0,0 0-282,2 0 0,3 0-307,2 0 1,-7-7 118,0 0 1,-7-3-469,7 3 536,-9 5 0,2-7 276,-14 9 0,-3 2 0,-6 3 0,2 2 0,0 9 0,-7-4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0.2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6297,'0'11'628,"2"6"-521,5-10 1,-2 0 0,9-7 131,2 0 1,3 0 0,2 0-131,0 0 1,0-3-1,0-1 1,0-3-48,0 2 0,0 3 1,0 2-172,0 0 0,0 0 0,0 0-35,0 0 0,-7 0-462,0 0-325,-9 0 931,13 0 0,-15 0 0,6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1.5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7185,'0'21'199,"0"0"-115,0 0 0,2-7 1,3 0-1,2 2-76,-2 3 0,-3 9 0,-2 0 0,0-3-69,0-1 0,0 4 0,0 0 0,0-3 40,0-1 1,0-3 0,0 0 0,0 0 17,0 0 0,0 0 94,0 0 6,0-10-41,0-1 1,2-27-45,5-4 1,-4-4-1,6 4 1,-2 0-12,0 0 0,2 0 1,-4-3-1,2-1 10,-2-3 0,-1 0 0,1 7-58,2 0 1,2 0-1,-4 0 36,2 0 1,7 0 0,-5 2-12,3 5 1,-7 2 0,4 8 11,0-3 0,-4 0 14,9 7 0,-7 9-6,7 5 1,-9 5 0,4 2 5,0 0 0,-6 0 1,4 0 1,-5 0 1,5 0-1,0 0 1,-2 0 14,-3 0 1,-2 0 0,0 0-3,0 0 0,0 0 0,0 0 1,0 0-17,0 0 1,0-7 0,0 0 1,0 2 1,0 3-63,0 2-557,0-10 508,9-1 1,3-20 105,9-4 0,-9-4 0,-3-3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22 106 7094,'9'11'185,"-4"6"1,9-10-158,2-3 1,-4 1-1,2 0-31,2 2 0,-4 0 1,2-7 28,2 0 1,-4 0-2,2 0 1,-7-7 0,5-3 40,-3-1 0,-2-3-46,-7-7 0,0 0 0,-2 2-7,-5 5 0,2-2 0,-7 6 11,3-1 1,-7 6-20,2-2 1,-5 5 0,-2 4 30,0 5 0,7-2 0,2 9 0,1 0 28,-1-3 0,7 8 0,-2-5 0,3 7-35,-3 7 0,4-5 1,-4 5-1,5-4 15,2-3 1,2 0 0,3 0-55,2 0 1,9 0-288,-2 0 0,5-3 0,2-4 9,0-7 1,0-4 0,0-3 47,0 0 0,0 0 1,0 0 239,0 0 0,0 0 0,0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4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7868,'-12'-3'-559,"5"-4"708,5 5 1,2-5-198,0 14 1,0 5-1,0 9 1,0 0 99,0 0 0,0 0 0,0 2 1,0 3-2,0 2 1,0 7-1,0-5 1,0 3-2,0 4 0,0 0 0,0 1 1,0-3 6,0 2 1,7-4 0,0-1-1,-2 1-71,-3 0 1,-2-1 0,0 3 0,0-4-58,0-1 1,7-7 0,0 5-1,-2-4-152,-3-3 1,-2-7 187,0 0-253,9 0-143,-6-3 0,8-1 296,-4-10 0,-4-10 0,4-4 135,-5-4 0,-2-3 0,0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6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7787,'0'-12'286,"0"3"1,9 9-302,5 0 1,5 0 0,2 0 0,0 0-183,0 0 0,0 0 1,0 0-1,0 0 197,0 0 0,0 9 0,0 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3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232 85 7977,'0'-14'-277,"0"0"0,0 7 514,0-7 0,0 7-50,0-7 1,-2 9-124,-5-2 1,-5 5 7,-9 2 1,2 2 0,3 3 0,4 4 2,3 3 0,-7-5 1,2 7-24,-5 2 0,5 0 0,2 1 0,1-3 13,-1 2 1,7 3 0,-4 2 0,2 0-75,0 0 0,0 0 0,7 2-42,0 5 0,0 2 0,0 5 1,0-7-281,0-4 0,9-10 176,5 0 1,5-10 0,2 3 0,0-4-250,0-3 0,0 0 1,0 0-1,0-3 404,0-4 0,0-4 0,0-10 0,0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0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106 211 7966,'-14'-12'-996,"0"5"1110,0 5 0,-5 4 10,5 5 1,3 2 0,6 8-1,-2-3-65,2 2 0,3-4 0,2 2-16,0 2 0,0 3 0,0 2-38,0 0 1,0-7 0,2-3 0,3 1 23,2 0 1,9-5-1,-2 4 10,5-1 0,2-3 0,0-7-24,0 0 0,0-3 0,-2-4 0,-3-4 5,-2-1 0,-2-7 1,4 5-1,-4-4 21,-3-3 0,5 0 1,-7 0-1,-2 0 16,-3 0 0,-2-7 0,0 0 1,0 2-51,0 3 1,-2 2 0,-3 0 0,-4 0-13,-3 0 1,5 2 0,-7 3-44,-2 2 1,-3 9 0,-2-2-1,0 5-101,0 2 1,7 7-1,0 2 1,0 3-113,2 4 0,1 3 0,6 2 1,-2 0 35,2 0 0,3 7 1,2 0-1,0-3 225,0-1 0,0-3 0,9 0 0,3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8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6734,'0'-12'406,"0"19"-335,0 14 0,0-2 1,0-5-1,2 2-30,5 3 0,-5 2 1,8 0-1,-3 0-75,0 0 0,0-7 0,-7 0 0,2 0 39,5-3 0,-5 8 46,5-5 143,-4 5-118,-3-8 0,0-4-72,0-14 1,0-4 0,2-10 0,3 0-19,2 0 1,0 0-1,-5 0 1,3 0 9,2 0 0,7 0 0,-5 0 1,3 2-13,4 5 1,-4-5-1,2 8-2,2-1 1,-4-4-1,2 9 13,2 2 0,-4 3 0,-1 4 0,-1 5 1,-3-2 0,-7 9 0,2 2-7,5 3 0,-5 2 0,5 0 1,-4 0-7,-3 0 0,0 0 0,-3 0 0,-1 0-12,-3 0 1,0-7 31,7 0 63,0 0 1,0-5-61,0-9 0,0-9 0,0-12 1,0 0 1,2 0 0,3 0 0,2 0-5,-3 0 1,6 0 0,-1 0 0,3 0-12,4 0 0,0 7 0,1 2 1,-6 0 1,-1 1 0,6 6 38,-2-2 1,-2 5-1,-1 4 57,-1 5 1,4-2 0,-7 9-42,-3 2 1,1 3 0,0 2-1,2 0 6,-3 0 0,-1 0 1,-3 0-1,2 0 10,5 0 1,-5 0-1,5 0-240,-4 0 0,-3 0-33,0 0 1,0-7-240,0 0 0,0-12 229,0-2 0,9-19 1,3-13-1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5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7700,'0'21'-189,"0"0"0,0 0 1,0 0 181,0 0 0,0 0 1,0 0-1,0 0 0,0 0 104,0 0 0,2 0 0,3 0-247,2 0 0,0-7 65,-7 0 0,2-10 153,5 3-25,-5-4 1,8-13 0,-8-4 1,5-4 0,-5-3 0,5 0 0,-4 0-14,-3 0 0,2 0 1,3 0-1,4 2-31,3 5 1,-8-5 0,6 8-1,-3-3 31,0 0 0,7 7 0,-5-5-37,3 3 1,-1-1 0,6 6 2,-3-3 1,-7 0 0,4 9 0,-1 5 42,-6 7 0,1-2 1,0 2-41,2 2 0,0 3 0,-7 2 0,0 0 0,0 0 4,0 0 1,0 0-1,0 0 1,0 0-9,0 0 1,0-7 0,-3 0 92,-4 2 26,5-7-93,-7 1 0,9-20 0,0-4 5,0-4 1,0-3 0,2 0 0,3 0-84,2 0 0,9 0 1,-2 0-1,2 0 0,1 2-181,-3 5 1,0-5 236,7 5 0,0 5-59,0 2 0,-7 5 128,0 2 0,-7 9 0,4 5 1,-1 5 225,-6 2 1,-1 0-257,-3 0 1,0 0 0,0 0 0,0 0-22,0 0 0,0 0 0,0 0 22,0 0 1,0 0-1,0 0-343,0 0-241,0 0 0,2-10 152,5-4 392,-5-14 0,17-4 0,-7-10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7438,'0'-12'58,"0"3"77,0 9 408,0 0-427,0 9 0,7 3 21,0 9-87,0 0 1,-4-2 0,1-3 0,3-2 91,-2 2 0,-3 5 74,-2 7-198,10-14 1,-8 21 0,5-14 82,-5 3 0,-2-1-166,0-2 132,0 0 15,0 9-150,0-16 0,0 14 0,3-14-165,4 5 271,-5 2-120,7-9 0,-6 6 0,1-4-248,3 5 203,0-7 1,-7-1 42,0-4-49,0-4 1,3 6-233,4-9 299,-5 0-243,7 0 1,-9 0-150,0 0 137,10-9 1,-8 4 320,5-9 0,-5 0 0,-2-7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6.2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85 7077,'0'21'-174,"2"0"391,5 0 0,-2-7-88,9 0 0,0-10-99,7 3 1,0-4 0,0-3-1,0 0 1,-3-3 0,-1-1-1,-6-6 1,1 1 0,-3-3-1,1 1 1,-6-6 0,-1-1-1,-3-3 1,0 0 142,0 0 1,-3 7 0,-4 2-168,-7 3 1,3 2-1,-3 7-7,-3 0 1,-1 0 0,-3 2 0,0 3-22,0 2 1,0 9 0,0-2 0,2 5 25,5 2 0,-2 0 0,9 0 0,0 0 31,-3 0 1,8 0 0,-5 0-1,5 0 1,2 0 0,0 0 24,0 0 1,9 0-173,5 0 0,2-7 0,1-3 0,-3-1 0,2-6-171,3-1 1,4-3 0,3 0 0,2 0-192,-3 0 0,-1 0 336,-3 0 1,0 0 0,0 0 137,0 0 0,-7 0 0,0 0 0,0 0 463,-3 0 542,-1 0-115,-10 0-671,0-10 1,-3 6-1,-1-10-59,-3-3 1,0 6 0,7-3-7,0-3 1,0-1 0,0-3-186,0 0 0,7 0 0,2 0 0,0 0 1,3 0-1,0 0-48,4 0 1,0 7 0,1 2 0,-6 0-283,-1 1 1,6 6 0,-2-4 5,5-1 1,-5 8-1,0-5-587,2 5 942,-7 2 0,10 0 0,-7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5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43 7126,'0'-12'809,"-10"-7"0,6 17-650,-10-5 0,0 5-22,-7 2 1,0 0 0,0 2-72,0 5 0,7-5 1,2 8-1,0-1-24,1 5 1,-1-2 0,-4-1 0,4 1-32,3 0 1,-1 2 0,6 7 0,-3 0-34,2 0 0,3-7 0,2 0 1,0 2-41,0 3 1,0-5 0,0 0 0,2 0-211,5-3 1,-2 6 0,9-8-12,2 3 1,3-5 0,2 4 0,0-1-9,0-6 0,0-1 0,0-3 0,0 0 291,0 0 0,-5 0 0,0-3 0,1-4 0,15-4 0,-8-10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7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43 7796,'0'-21'-201,"0"9"415,0 3 0,0 11-23,0 5 0,0-2 0,0 9-40,0 2 1,0 3 0,0 2-92,0 0 1,0 0-1,0 0-58,0 0 0,0 0 0,0 0 0,2-3-256,5-4 0,-5 5-186,5-5 0,-2-2-158,2 2 0,-2-10 598,9 3 0,-10-4 0,15-13 0,-7-1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1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64 127 7911,'-14'7'78,"2"2"-104,3 3 1,-1 2 0,6 7 41,-3 0 1,0 0 0,7 0 28,0 0 1,2-7 0,5-3 10,7-1 0,-2 4 1,2-7-42,2-3 1,3-1-1,2-3 1,0 0 52,0 0 1,0-3 0,0-1 0,0-6 10,0-1 0,0-3 1,-3-7-1,-1 0 233,-3 0 0,-7 0 1,4 0-157,-1 0 0,-1 0 1,-4 0-1,2 0-101,-3 0 0,-1 7 0,-3 0-168,0-3 0,-7 6 0,-3-1-321,-1 3 0,-3 2 0,-7 7 57,0 0 0,0 9 0,0 3 0,0 2 44,0 0 1,0 0-1,2 7 1,3 0 332,2 0 0,9 0 0,-14 0 0,8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3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7090,'11'9'543,"-1"3"1,-10 9-365,0 0 0,0 0 0,2 0 0,3 0-164,2 0 1,0 0-1,-7 0 1,2-3-82,5-4 1,-5 5 0,8-7 0,-3 2-237,0 0 0,2-10 0,-4 6-949,2-1 471,9-7 780,-4 8 0,9-20 0,0-1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7154,'0'21'260,"0"-7"0,0 0 0,0 2-89,0 3 1,0 9 0,0 0 0,0 0-48,0 2 1,0-4-1,2 9 1,3 0-45,2-3 0,0 6 0,-7-8 0,2 0-30,5 1 1,-5 4 0,5-5 0,-4 0-87,-3 1 0,7-3 1,0-7-1,-3 0-85,-1 0 0,-1 0 0,3 0-449,2 0-778,0 0 890,-7-10 1,0-4 457,0-14 0,0-4 0,0-10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9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82 1 7909,'-21'0'234,"7"0"1,0 2-276,-3 5 0,8-2-787,2 9 1,14-10 827,7 3 0,5-4 0,2-3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3.7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21 169 7576,'0'-21'166,"3"7"0,4 0-76,7-3 1,-3 6 0,3-3 1,3-3 0,-1 6 1,0-1-7,-2 3 1,0-5-1,7 7-35,0 2 0,0 3-122,0 2 0,-2 2 98,-5 5 0,2-2 0,-9 9 1,-2 2-188,-3 3 1,-9 2 0,-2 0 0,0 0 3,-1 0 1,-6-7-1,4 0 1,-2 0 149,0-3 0,3 1 0,-6-7-57,3 2 0,7 0 94,-7-7-53,10 0 0,-3 7 0,14 0 18,7-3 0,-3 1 0,3 2 13,3 7 1,1 5 0,3 2-11,0 0 1,-7 0-1,-2 0 14,-3 0 0,5 0 1,-7 0-1,-2 0 90,-3 0 0,-2 0 1,0 0 41,0 0 1,-2-7-83,-5 0 1,-5-3 0,-9 6-18,0-3 1,7-10 0,0 3-1,-2-4-70,-3-3 0,-2 0 0,0 0-35,0 0 0,0 0 0,0-3-160,0-4 1,0 3-287,0-10-143,10 9 506,1-4 0,17 6 0,3-1 1,1-3 141,6 2 0,1-7 0,3 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4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168 106 7991,'0'-14'-398,"0"0"1,0 7-1,3-5 570,4 3-29,-5-8 0,7 13 17,-9-10-145,0 9 0,-2-4 1,-5 11 48,-7 5 0,2-2 1,1 9-1,-1 0 49,0-3 0,5 8 0,-4-5 0,-1 5-21,0 2 1,5 0 0,-4 0 0,-1 0-17,0 0 0,5 2 0,-4 3 1,1 2-58,6-3 1,1-1 0,3-3-1,0 0-51,0 0 0,0 0 0,0 0 1,0 0-126,0 0 1,0 0 0,3 0 34,4 0 0,-3 0 0,10 0 62,3 0 1,-6-10 0,3-1 17,3-1 0,1-7 0,3 5 34,0-4 0,-2-6 0,-3-4 41,-2-7 1,-7 3-1,5-3 1,-3-3 40,-4-1 1,-3-3 0,-2 0-4,0 0 0,0 0 0,-2 0 0,-3 0 126,-2 0 0,-7 7 0,5 2-172,-3 3 0,-2 2-209,-7 7 1,0 0-1,3 2 10,4 5 0,2-2 1,7 9-1,-2 2-15,3 3 0,1 2 0,3 0-129,0 0 1,3-3 0,4-1 317,7-3 0,4-10 0,3 3 0,0-4 0,0-3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8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85 7962,'-9'-12'-86,"-5"5"0,-5 5 116,-2 2 1,0 0 0,3 2-12,4 5 0,4-2 0,8 9-20,-5 2 1,5 3-1,-5 2 48,4 0 0,3 0 1,0 0-1,0 0-24,0 0 0,0-7 0,3 0 0,1 2-33,3 3 0,10 2 0,-3 0 1,4-3 0,3-4 0,0-7 14,0-4 1,0-3 0,0 0-1,0 0-42,0 0 0,0-10 1,-2-4-1,-3-4 38,-2-3 0,-7 0 1,5-3-1,-3-1 44,-4-3 1,4-3 0,-2 6-1,-2-3 57,-3 2 1,-2 3 0,0 2 0,-2 0-50,-5 0 1,2 7-1,-9 2-42,-2 3 1,-3 2 0,-2 7-142,0 0 1,0 2 0,0 3 0,3 4-45,4 3 1,-5 2 0,7 7 0,1 0 0,1 0 0,3 0 0,0 0-726,3 0 776,1 0 0,6-3 0,4-1 123,7-3 0,4-10 0,3 6 0,0-10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64 7484,'10'12'740,"-8"-1"141,5-4-433,5-4-330,-1 6 1,3-2 0,0 0 377,3-2-441,-8-3 5,10-2 138,-17 0-64,17 0 0,-15 0 1,10 0-205,3 0 57,-8 0-22,10 0-25,-17 0 1,10 0-1,-8-2-27,3-5 138,0 4-236,-7-6 232,0 0-46,0 6 1,0-8-56,0 4 70,0 4 4,0-15-71,0 15 71,-9-6-162,7 0-10,-17 6 154,17-6-23,-17 0 18,17 6-53,-17-6 0,14 9 0,-9 0 0,-2 0 15,-3 0 10,-2 0 53,0 0 1,7 7-14,0 0-38,10 9 248,-6-13 17,10 15-203,0-15-25,-9 15 262,7-15-225,-8 15 0,10-13 1,0 9 151,0 2-147,0-6 26,0 8-51,10-6 1,-6 2-1,8 0 1,0 0 167,-1-2-308,3-3 1,0-2-1,0 0-347,3-2 330,1-3-789,3-2 525,0 0 1,3 0-1,1-2-1493,3-5 1889,0 4 0,3-25 0,1 5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2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8059,'-9'-12'6,"-5"5"1,5 7 0,-1 5-1,3 4-56,0 3 1,-7-5 0,7 7 130,3 2 0,-6 3 0,3 2 1,3 0-129,1 0 0,3 0 0,0 0-84,0 0 1,7 0-1,3 0 119,1 0 0,3-3 1,7-1-1,0-6 12,0-1 1,0-3 0,0-7 0,3 0 21,4 0 1,-5-7-1,5-5 1,-5-2 9,-2-2 1,0-15 0,0 10 0,-2-4 32,-5-6 1,2 8 0,-9-5 0,-2 2 24,-3-2 0,-2 5 0,0-5 0,-2 5-40,-5 2 0,2 2 0,-9 3 1,-2 4-49,-3 3 0,-2 2 0,0 7 0,0 0-89,0 0 1,0 9 0,0 3 0,0 2-205,0 0 1,0 2 0,3 10 0,1 2 23,3-3 0,10-1 1,-3-3-1,4 0 267,3 0 0,10 0 0,1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9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378 148 6595,'12'-10'-339,"0"6"0,-8-10 972,3-3 1,3 6-294,-3-3 0,-5 0-44,5-7 1,-5 7-184,-2 0 0,-2 9 0,-5-2-31,-7 5 1,-5 2 0,-2 2 0,0 3-54,0 2 1,0 7 0,0-5-1,0 3 23,0 4 1,0 3-1,0 2 1,0 0-14,0 0 1,0 7-1,0 0 1,0-3 16,0-1 0,3-3 1,1 0-1,3 2-41,-2 5 0,7-5 1,2 5-1,4-4-29,3-3 1,0 0 0,0 0-21,0 0 1,3 0 0,4-3 0,7-1-23,4-3 0,3-3 0,0 6 1,0-6 43,0-1 1,0-3 0,0-7-1,0 0 10,0 0 1,0 0 0,0 0 4,0 0 0,0 0 0,0 0 0,0 0-125,0 0 0,-7-3 0,0-1 3,3-3 1,-8-3 0,0 3-182,1-7 0,-8 3 112,5-3 0,-7 2 1,-5-4-1,-4 4-161,-3 3 0,5-5 0,-7 4 349,-2-1 0,-3-3 0,-2-7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28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6813,'3'11'576,"4"-4"0,4-4 0,10-3-386,0 0 0,3 0 1,1 0-1,3 0-23,-2 0 1,-3 0-1,-2 0 1,0 0-120,0 0 0,7 0 0,-2-3 0,-5-1-815,-5-3 1,-2 0-683,7 7 931,0 0 0,-11 0 518,-10 0 0,-10 0 0,-11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7062,'-9'11'161,"7"1"256,-5-5 1,14-5-1,7 5-158,4-4 0,10-3 0,0 0 0,-2 0-136,-3 0 0,5 0 0,3 0 0,-1-3-214,0-4 1,-2 5 0,-4-5-76,4 5 0,-5 2 0,5 0-856,-5 0 1022,-2 0 0,0 0 0,0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20474,'12'0'470,"6"0"-375,-6 0 1,0 0-52,6 0 26,-15 0-16,15 0 0,-13 0 1,9 0 42,2 0 0,3 0 0,2 0-17,0 0 0,0 0 0,0 0-59,0 0 1,0 0-1,0 0 1,0 0 7,0 0 0,0 0 0,0 0 0,0 0-20,0 0 1,0 0 0,0 0 0,2 0-22,5 0 1,-4 0 0,4 0 0,-3 0-17,3 0 1,-4 0 0,4 0-1,-5 0 22,-2 0 1,2 0 0,3 0 0,2 0 3,-2 0 1,4 0-1,-2 0 1,0 0-3,2 0 0,-4 0 1,7 0-1,-1 0 2,1 0 0,-5 0 0,5 0 0,-1 0-30,1 0 33,2 0-2,-2 0 1,4 0-1,-9 0 0,9 0 0,-2 0 0,3 0-3,-3 0-2,4 0 1,-6 0 5,9 0 1,-7 0 0,0 0-1,0 0 1,0 0-5,0 0 1,0 0-1,7 0 1,0 0 1,-5 0-1,5 0 0,-4 0 1,11 0 1,-5 0 0,-2 0 1,0 0 0,0 0-1,0 0 1,7 0 0,2 0-1,1 0 20,-1 0 0,0 0 1,-4 0-1,4 0 6,3 0 1,-7 0 0,4 0 0,-2 0-21,0 0 0,9 0 1,-4 0-1,2 0 11,0 0 1,-3 0 0,6 0 0,-3 0-8,2 0 0,0 0 1,3 0-1,-3 0-16,1 0 1,6 0 0,-9 0-1,2 0 23,-2 0 0,5 0 1,-7 0-1,2 0-3,0 0 0,-3 0 0,6 0 1,-3 0-6,2 0 0,0 0 1,1 0-1,-6 0 35,-1 0 0,6 0 1,-2 0-1,2 0-26,-2 0 0,5 0 1,-5 0-1,2 0-8,-2 0 1,5 0 0,-5 0 0,5 0 13,2 0 1,0 0 0,0 0 0,0 0-11,0 0 1,-3 0 0,1 0 0,-3 0-8,1 0 1,6 0 0,-9 0 0,5 0 28,2 0 0,-3 0 0,-1 0 1,-3 0 4,2 0 0,0 0 1,1 0-1,-6 0-24,-1 0 0,6 0 0,-4 0 0,2 0 0,0 0 1,-3 0-1,6 0 1,-6 0 7,-1 0 0,4 0 0,-5 0 0,0 0-25,1 0 0,4 0 0,-5 0 0,0 0 9,1 0 1,4 0 0,-7 0 0,0 0-14,2 0 1,-7 0 0,8 0 0,-3 0 10,0 0 1,0 0-1,-5 0 1,3 0 3,2 0 1,0 0 0,-5 0 0,3 0-3,2 0 1,0 0 0,-5 0-1,3 0-11,1 0 1,1 0-1,-7 0 1,0 0 5,0 0 1,7 0-1,0 0 1,-2 0-14,-3 0 0,-2 0 0,3 0 1,1 0 6,3 0 1,0 0 0,-4 0-1,1 0 4,3 0 1,0 0-1,-4 0 1,1 0 9,3 0 1,0 0 0,-7 0-1,0 0-10,0 0 1,0 0 0,0 0-1,0 0-2,0 0 1,0 0 0,0 0 0,0 0-4,0 0 1,0 0-1,0 0 1,0 0 1,0 0 1,-2 0-1,-3 0 1,-2 0 0,3 0 0,1 0 0,1 0 1,-3 0 1,-2 0 0,-2 0 1,4 0-1,-2 0 31,3 0 1,-6 0 0,3 0-1,0 0-24,-2 0 0,4 0 0,-6 0 0,1 0 5,6 0 0,-6 0 0,1 0 0,-3 0-2,-4 0 1,4 0 0,-2 0 0,0 0-10,3 0 0,-8 0 1,5 0-1,-5 0-3,-2 0 0,0 0 0,0 0 0,0 0 15,0 0 1,0 0-1,0 0 1,0 0-5,0 0 1,0 0 0,0 0 0,0 0-11,0 0 0,0 0 0,0 0 0,0 0 4,0 0 1,0 0 0,0 0-4,0 0 1,0 0 0,0 0 0,0 0-10,0 0 1,-7 0 0,0 0 7,3 0 1,1 0-1,3 0-1,0 0 1,0 0-1,0 0 2,0 0 0,-7 0 1,0 0 21,3 0 1,1 0-8,3 0 1,0 0 6,0 0 1,0 0-14,0 0 0,0 0 0,0 0-7,0 0 0,-7 0 0,0 0-10,3 0 1,1 0-1,3 0-5,0 0 0,-7 0 0,0 0-12,3 0 0,1 0 22,3 0 0,0 0 0,0 0 2,0 0 0,0 0 6,0 0 1,0 0-6,0 0 1,0 0-2,0 0 12,0 0 32,0 0 0,-7 0 26,0 0-50,-9 0 0,7 0 71,-5 0-11,-5 0 115,17 0-106,-8 0-40,10 0 0,-7 0 25,0 0-56,-9 0 25,4 0 1,-6 0 149,4 0-32,-5 0-119,7 0 0,-6 0-376,4 0-481,-5 0-123,7 0 1,-11 0 464,-5 0 0,2 0 473,-9 0 0,10 0 0,-6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6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8187,'14'0'-243,"0"0"1,-7 0 0,7 0 414,2 0 0,3 0 1,2 0-133,0 0 1,0 0 0,0 0 91,0 0 0,-2-2 0,-3-3-573,-2-2 1,-7 0-466,7 7 546,-9 0 0,2 3 360,-14 4 0,4-5 0,-15 7 0,6-9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9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7002,'21'0'254,"-7"0"1,0 0 0,2 0-118,3 0 1,-5-7 0,0 0 0,2 3-7,3 1 1,2 3-1,0 0-263,0 0 0,0 0 1,0 0-139,0 0 1,-7 0-246,0 0 0,-7 0 515,7 0 0,0 0 0,7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0.9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6968,'-12'10'296,"5"4"-154,5 4 1,2 3-1,0 0-109,0 0 1,7 7-1,0 0 1,0-2-63,2-3 1,-6-2-1,6 0 1,-2 0 40,0 0 0,0 0 0,-7 0 0,0 0-81,0 0 1,7-7-14,0 0 280,0-9-190,-7 4 1,0-11 3,0-5 1,0 2 0,2-9 0,3-2 53,2-3-69,0-2 0,-7 0 0,0 0-4,0 0 0,7 0 0,0 0 0,0 0-10,2 0 0,-4 0 1,7 0-1,-3 0-25,-4 0 1,6 0 33,3 0 0,-2 7 0,2 3-15,2 1 0,-4 3 21,2 7 1,-9 3 0,4 1 0,-2 6 44,0 1 0,0-4 0,-5 7-23,5 3 1,-2 1-1,7 3 1,-3 0 3,-4 0 0,-3 0 0,-2 0 71,0 0-79,0 0 27,0 0 1,0-7-23,0 0 0,0 0 0,0 7-14,0 0 1,0 0-178,0 0 0,0-7-452,0 0 148,0-9 236,0 4 17,0-9 90,9 0 49,-6 0 82,6 0 0,0-9 0,3-3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4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7124,'7'14'-844,"0"0"1115,-2 3 1,-3-6 0,0 1-1,3 0-162,2-1 0,2-6 1,-4 4-1,4-2 42,3 0 1,2 0-145,7-7 1,0 0 0,0 0 35,0 0 0,-7 0 0,0 0-15,2 0 0,-4-9-11,2-5 1,-9 2 0,2-2 27,-5-2 0,-2-3-28,0-2 0,0 7 0,-2 3 8,-5 1 1,2-4 0,-9 5-21,-2-3 1,-3 8 10,-2-3 0,0 4-26,0 3 154,9 0-73,-6 0 1,6 10-20,-9 4 0,9 4 0,3 1 0,2-3 39,0-2 0,0 7 0,7 7 0,0-2-65,0-3 0,0-2 0,0 0 0,0 0-80,0 0 0,9 0 0,5 0-225,5 0 1,2-7-1,0-2-111,0-3 0,0 5 0,0-7 119,0-2 1,0-3 0,0-2 0,0 0 270,0 0 0,0-18 0,0-6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7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8063,'-2'-12'-109,"-5"5"0,4 7 0,-4 7 141,5 7 0,2 5 0,0 2 1,0 0 61,0 0 0,0 2 0,0 3 0,0 1-11,0-1 0,0 0 0,0-1 0,0 3-30,0-2 0,0 4 0,0-2 0,0 0-51,0 3 1,0-8 0,0 7 0,0-2-12,0 0 0,0 7 1,0-7-1,2-2-9,5-3 0,-4-2 0,6 0-280,0 0 0,-6-7 0,6-2-216,0-3 0,-6-4 89,4-12 1,-5 2 424,-2-9 0,0 0 0,0-7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7664,'0'21'194,"0"-7"0,0 0-94,0 2 0,3 3 0,1 2-24,3 0 1,0 0-1,-7 0 54,0 0-60,0 0 9,0 0-89,0 0 0,0 7 1,0 0 59,0-2 22,0-3-174,0-2 13,0-9 138,0 6-29,0-6-171,0 0 147,0 6 0,0-6-14,0 9 1,0-7 10,0 0 1,3-9-97,4 2-118,-5 4-148,7-8-210,-9 6 205,0-9 0,3 0 82,4 0 1,-5-2 291,5-5 0,5 4 0,-1-6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9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7295,'9'12'204,"3"-3"1,9-9 0,0 0-255,0 0 0,2 0 0,3 0 0,2 0-247,-2 0 0,6 7 1,3 0 296,5-2 0,2-12 0,0-5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6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379 43 7916,'-21'0'-81,"0"0"1,7-7-1,0 0 91,-2 2 1,-3 3-1,-2 2 1,0-3 106,0-4 1,0 5 0,0-5-1,0 5-34,0 2 0,7 0 0,0 0 1,-2 0 97,-3 0 1,5 2-229,0 5 1,2 5 0,-2 9 82,7 0 1,5 0-1,2 0 1,0 0-89,0 0 1,0 2 0,2 2 0,3 3 72,2-2 0,7 4 1,-5-2-1,1 0-2,-1 3 0,5-6 1,-5 10-1,1 0 6,-1-2 0,0 7 0,-4-8 0,2 3-72,-2 0 1,-3-2-1,-2 4 1,0-4-22,0-3 0,0 5 1,0-7-1,0-2-169,0-3 0,0-2-97,0 0-209,0-9 158,0-3 1,0-25-1,0-5 385,0-2 0,0-1 0,-9 3 0,-3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8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8032,'2'-11'104,"5"4"0,-2 4 127,9 3-123,0 0 1,7 0-1,0 0-367,0 0 0,0 0 1,0 0-284,0 0 0,0 0 542,0 0 0,0-18 0,0-6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0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7718,'0'14'-102,"0"0"252,0 3 0,0 1 1,0 3-1,0 0-74,0 0 1,0 0 0,0 3 0,0 1 0,0 3 0,0-2-45,0-3 0,0-2 0,0 0 0,0 0 0,0 0-19,0 0 1,0 0-1179,0 0 802,0-9 1,2-5 95,5-14 0,2-5 0,5-11 267,-7-5 0,5 5 0,0-8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5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6872,'0'21'-4,"0"0"212,0 0 1,0 0-1,0 0-106,0 0 0,0 0 0,0 0 0,0 0-77,0 0 0,0 0 1,0 0-1,0 0 40,0 0 0,0-7-104,0 0 35,0-9 1,7-5 0,2-14-10,3-5 0,-8-2 1,6 0-1,-3 0 24,0 0 0,7 0 0,-5 0 0,0 0-54,1 0 1,4 0 0,-5 0-1,3 3-5,4 4 0,-4-3 0,-1 8 40,-1-3 1,6 8 58,-2-3 1,-5 7 12,-2 7 0,-2 4 1,0 10-1,2 0 41,-3 0 0,-1 3-88,-3 4 0,0-5 0,0 5 0,0-5-39,0-2 1,0 0 0,0 0 0,0 0-207,0 0 0,0 0-57,0 0 1,2-9-40,5-5 0,5-5 0,6-4 324,-4-5 0,5-5 0,-7-9 0,9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8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85 84 7244,'-21'21'107,"0"0"1,9 0 0,3 0 58,-1 0 1,8 0-1,-5 0-58,5 0 0,2 0 1,0 0-1,2-2-18,5-5 0,-2 5 0,9-5-76,2 4 0,3-6 0,2-5 0,0-5-23,0-2 0,0 0 0,0 0 0,0-2 5,0-5 1,0-2 0,0-8 0,-3 3-14,-4-2 0,3-3 0,-8-2 0,0 0 4,1 0 1,-3-7-1,-7 0 1,0 3-111,0 1 0,0 3 0,-3-2 75,-4-5 1,-4 5 0,-10-3 0,0 10-134,0 9 1,7 4-1,0 3 1,-3 0-15,-1 0 0,-3 3 1,0 1-1,0 3-127,0-2 1,9 7 321,5 2 0,5-5 0,2 0 0,0-9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7884,'0'14'-122,"2"-2"0,3 0 205,2-1 1,0-4 0,-7 7-1,0 3 137,0 1 1,0-4 0,0 0 0,2 3-99,5 1 0,-5 3 0,5 0 0,-4 0-140,-3 0 0,7 0 0,0 0 0,-3 0 64,-1 0 0,4-7 0,0 0-632,-3 3 1,1-8-21,2-2 0,2-7 0,5-7 606,-7-7 0,5-5 0,0-2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49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7226,'0'21'-119,"0"-7"0,0 0 1,0 3 293,0 1 0,0 3 0,0 0 0,0 0-29,0 0 1,0 7 0,0 0 0,0-2-98,0-3 1,2-9 0,3 0-62,2 3 1,2-1 56,-2-2 0,-2-5-14,9-9 0,-10-9 1,6-5-1,-3-5-7,0-2 1,2 0-1,-4 0 1,2 0-19,-3 0 0,8 0 1,0 0-1,2 0-12,0 0 1,-7 3-1,7 1-7,2 3 0,0 7 0,1-4-2,-3 1 1,0 3 25,7 7 1,-7 7-1,-3 3 1,-1 1 36,-6 6 0,6-6 0,-3 3 0,-3 3-38,-1 1 1,-3-4 0,0 0 0,2 3 4,5 1 0,-5 3 1,5 0-64,-4 0 0,-3 0 0,0 0-927,0 0 331,0-9 1,9-3 643,5-9 0,5-9 0,2-3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8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63 7889,'0'-21'192,"0"7"-10,0 0 0,-3 10-116,-4-3 0,3 4 0,-10 3 48,-3 0 0,-1 3 0,-1 4 0,3 4-41,2 1 1,0 7 0,-7-5 23,0 4 1,9 3-1,3 0-34,-1 0 0,8 0 1,-5 0-1,5 0-37,2 0 0,0 0 1,0 0-124,0 0 1,9-2 0,5-3-1,5-4-111,2-3 0,-7 1 0,0-6 0,2 3-170,3-2 1,2-3 0,0-4 0,0-3-5,0-2 1,0-2 0,0 2 381,0-7 0,0-5 0,0-2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 7974,'0'-11'41,"0"4"154,0 14 1,0-3 0,0 10-1,0 3-43,0 1 1,0 3 0,0 0 0,0 0-94,0 0 0,0 0 0,0 0 0,0 0-76,0 0 0,0 0 0,0 0-176,0 0 0,0 0-63,0 0 0,2-2 0,5-5-263,7-7 1,-2-5 0,-1-4 0,-1-5 518,-6-7 0,17-14 0,3-5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42 127 7790,'-7'14'-11,"0"0"1,-2-7 234,2 7 1,5-7-51,-5 7 1,4 0-100,3 7 1,0-7 0,3-2-105,4-3 1,-3-2 83,10-7 14,-9 0 1,7 0-1,-5 0 282,7 0-281,4 0-25,-6 0 0,4-2 1,-6-3-1,1-4 0,3-3 216,-2-4-168,7 6-13,-17-8 1,7 15 9,1-15 0,-8 6-23,5-9 0,-5 0 1,-2 0-38,0 0 0,0 7 1,-2 0-94,-5-2 0,-2 4 0,-8 0 0,3 3 41,-2 4 1,4 3 0,-2 2-1,0 2-403,3 5 1,-6-2 0,8 9-161,-3 2 1,1 3 0,-6 0-6,3-5 1,10 4 589,-3-4 0,4-4 0,3-1 0,10-9 0,-8 0 0,17-9 0,-8-3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71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1 105 7971,'9'12'348,"-4"7"-204,9-5 0,-7-5 1,4 0-1,1-2 32,0 0 1,-5 0 0,7-7-33,2 0 0,3 0 1,2 0-100,0 0 0,0-2 0,0-3-56,0-2 0,-7-7 0,-3 5-42,-1-3 1,-1-2 0,-4-7 28,2 0 0,0 7 0,-7 0 0,-3 0-43,-4 3 1,3-1-1,-10 7 2,-3-2 0,-1 0 0,-3 7 0,0 0 63,0 0 1,0 10-1,0 4 10,0 4 1,7 3-1,2 0 1,3 0-7,4 0 1,-4 3 0,2 1-1,2 3 42,3-2 1,2-3-1,0-2 1,0 0-146,0 0 0,9 0 0,3 0-126,-1 0 0,8-9 0,-5-3 1,5-2-111,2 0 1,0 0-1,0-7 1,2 0 113,5 0 1,-5-2 0,5-3 0,-4-2 222,-3 3 0,0 1 0,0 3 0,0-2-41,0-5 1,-7 5 40,0-5 1183,-10 4-498,6 3 0,-13-7-225,-4 0 1,5-2-176,-5 2 0,5-5-179,2-9 0,0 0 0,2 0-90,5 0 1,5 0 0,9 3 24,0 4 0,-7-5 1,0 7-1,2-2-95,3 0 0,-5 7 0,0-4 0,2 1-62,3 6 0,-5-6 0,0 3-138,2 3 0,-4 1 0,-1 1 1,1-3-764,0-2 0,-5 0 1017,7 7 0,0 0 0,7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126 168 7933,'-14'0'-36,"0"0"246,10 0 0,-6-2-230,10-5 1,0-5 0,3-9 45,4 1 1,4 6 0,8 0-1,-3 0-16,-2 2 1,0-4 0,7 9 0,0 2-33,0 3 1,0-5 0,0 0 0,0 2-10,0 3 1,0 4-31,0 5 0,-9 5 0,-5 9 0,-5 0-24,-2 0 1,0 0-1,-2-1 50,-5 1 0,2 0 0,-9 0 0,-2 0 36,-3 0 1,-2 0 24,0 0 1,10 0 11,4 0 0,4-7-54,3 0 1,10-2 0,4 4 15,4-2 0,-4-7 0,0 7-4,3 3 0,-8-6 0,-2 3 1,-2 0 0,2-2 1,-5 7 54,5-5 0,-7 2 0,-5 0 0,-4-4 51,-3-3 1,5 5 0,-7-7 0,-2 0-51,-3 3 0,-2-6 0,0 8 0,0-3-57,0-4 1,0 4-1,0-2 1,0-2 19,0-3 1,0-2 0,0 0-235,0 0 1,0 0-45,0 0 0,10-2 0,4-5-109,4-7 1,3 2 221,0-2 0,10 3 0,4-3 0,4 4 149,3 1 0,0-3 0,0-9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6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294 64 7596,'0'-21'-52,"-2"2"124,-5 5 0,-5 5-66,-9 9 0,3 2 0,1 5 0,3 5 85,-2-1 0,4 8 1,-2-5-24,-2 5 0,4 1 1,-2 1-1,0 0 1,0 0-8,0 0 0,7 7 1,-4 0-1,1-2-38,6-3 1,-6 5 0,3 0 0,3-2-35,1-3 1,3-2 0,0 0-1,0 0-192,0 0 1,3 0 135,4 0 1,4-9-1,10-5-31,0-5 0,0-2 1,0 0-1,0-2 20,0-5 0,-7-2 1,-2-8-1,-3 3-71,-4-2 106,7 7 0,-10-10 66,5 5 0,-5 2 0,-2-2 1,-2 0 233,-5 3 0,2-6 0,-9 10-189,-2 3 0,-3-6 1,-2 3-1,0 3 1,3 4-71,4 7 1,-5-3 0,7 10 0,-2 0-146,0-2 0,10 7 0,-6-5 1,3 4-191,0 3 60,0 0 1,10 0 109,4 0 1,-3-7 0,10-2 0,3-3 166,1-4 0,13-3 0,1-2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0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210 84 7933,'-21'0'-79,"0"7"1,0 3 54,0 1 0,0 1 0,3 4 1,1-2 58,3 3 0,3-6 0,-3 3 0,4 3 16,1 1 0,7 3 0,-5 0-9,4 0 1,3-7 0,3 0-102,4 3 1,4-6 0,10 1 0,0-3 46,0-4 1,0-3 0,0-2 0,3-2-3,4-5 1,-5-2 0,5-8 0,-5 3 29,-2-2 0,0-3 0,0-2 0,-2 0 45,-5 0 1,2 0 0,-9 0-1,-2 0-12,-3 0 0,-2 0 0,0 0 0,0 0 18,0 0 0,-9 0-114,-5 0 1,-5 10 0,-2 4-98,0 4 1,3 6 0,1 4 0,3 7-64,-2 4 0,4-4 0,1 0 1,1 5-24,6 7 0,1-3 0,3 5-129,0-5 359,0-2 0,10 0 0,1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3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84 7976,'0'21'27,"0"0"0,-7 0 1,0 0-1,3 0 38,1 0 1,3-7 0,0 0 0,0 3-41,0 1 1,7-4 0,3-2 0,1 0 73,6-1-174,-8-6 1,10 4 47,-5-9 1,4 0 0,3 0 0,0-2 0,0-3 59,0-2 1,0-9 0,-2 2-1,-3-5 6,-2-2 0,-2 0 0,2 0 44,-7 0-56,-5 0-18,-2 0 1,0 0 0,0 0-38,0 0 1,0 0-1,-2 0-39,-5 0 1,2 10 0,-9 4-79,-2 4 1,-3 3-1,-2 0 1,3 3-130,4 4 1,-5 4 0,7 10 43,1 0 0,-1 0 0,7 0 230,-2 0 0,0 0 0,7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8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315 126 7933,'12'-9'-92,"4"4"0,-6-9-182,1-2 0,-6 5 0,4-1 859,1 3-338,-8-8 1,5 8 67,-14-5-285,5 5 59,-17 9 1,7 0-4,-9 0 0,5 2 0,-3 3 0,-4 4 26,0 3 0,-1 2 0,3 7 0,0-1 23,0 1 0,0 0 0,0 0 0,0 3-60,0 4 1,0-5 0,3 5 0,1-2-61,3 2 0,10-5 1,-3 5-1,4-5-51,3-2 0,0 0 0,0 0 0,0 0 10,0 0 1,10-2 0,4-3 0,4-4-131,3-3 1,7 5 0,0-7 0,-2-2-92,-3-3 1,-2-2 0,0 0 0,0 0 0,0 0 0,0-2 0,0-3 0,-2-4-29,-5-3 0,2 5 1,-6-4 5,1 1 0,1-6 269,2 2 0,-5 2 0,-9-2 0,-9 0 0,-3-7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7975,'21'0'0,"-2"-2"173,-5-5 1,14 5 0,-2-5-107,4 4 1,0 3 0,-9-2 0,0-3-94,0-2 0,0 0 1,0 7-1,0 0-212,0 0 1,-7 0 0,0 0-508,3 0 1,-8 3 744,-2 4 0,-5-5 0,-11 17 0,-3-8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3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 21 7227,'-9'0'355,"9"0"1,9 0-1,12 0-170,0 0 1,0 0 0,3 0 0,1 0-291,3 0 0,0 0 0,-7 0 1,0 0-237,0 0 0,0 0 1,0 0 340,0 0 0,0-9 0,0-3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6:33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0,'44'0,"-7"0,-9 0,-4 0,25 0,-21 0,14 0,-28 0,42 0,-40 0,24 0,-29 0,-1 0,8 0,-4 0,26 0,-7 0,9 0,-19 0,5 0,-16 0,9 0,0 0,-10 0,8 0,-7 0,9 0,18 0,6 0,18 0,-19 0,14 0,-41 0,25 0,-14 0,-5 0,17 0,-19 0,0 0,9 0,-7 0,8 0,-10 0,9 0,3 0,-10 0,-4 0,9 0,-3 0,27 0,-20 0,8 0,-7 0,9 0,0 0,0 0,-10 0,-1 0,-1 0,-7 0,17 0,-7 0,-1 0,-1 0,-20 0,8 0,-7 0,9 0,-1 0,-8 0,7 0,-8 0,10 0,0 0,-9 0,7 0,-8 0,10 0,0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7776,'12'0'-60,"-3"9"318,-9-6 1,0 8 365,0-4-360,0 5 1,3 9-1,1 0-44,3 0 0,0-7 1,-7 0-249,0 2 1,0-4 0,3 2-633,4 2 0,-3 3-193,10 2 0,-7-7 853,7 0 0,-9-9 0,4 4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21 6201,'12'0'1131,"-3"0"1,-9-2-303,0-5-592,-9 4 0,4-6 0,-9 9-124,-2 0 0,4 0 0,-2 0-87,-2 0 0,4 0 1,0 2-1,1 3-8,-1 2 1,5 7-1,-7-5 1,0 3-58,2 4 0,-6-4 1,6 2-1,-2 2 8,0 3 0,7 2 0,-5 0 17,3 0 0,2-7 0,7 0 25,0 2 0,0 3 0,0 2-79,0 0 0,9-7 0,5 0-30,5 2 1,2-6 0,0-3 0,0-5-25,0-2 1,0 0 0,0 0-1,0 0 15,0 0 0,0 0 0,0 0 1,0 0-34,0 0 1,-2-2 0,-3-3-120,-2-2 0,0-7-48,7 7 1,-9-2-487,-5 2 793,-5 4 0,-2-6 0,0 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7961,'12'9'432,"-5"5"1,2-2 0,-2 2-270,-2 2 0,0-4 1,-1 2-98,3 2 1,3 1-1,-6-1 224,3-2-125,0-9-8,-7 13-340,10-6 0,-8 2 1,5 0-29,-5 2 1,-2-4 133,0 2 0,0-7 0,3 5 28,4-3 39,-5-2 1,10-7 92,-5 0 1,-5-2-4,5-5 0,-5 2-29,-2-9-93,10 9 58,-8-13 0,7 15 52,-9-6 1,3 0 5,4-5 1,-5 2 302,5-2-339,-5 0-6,8 2 178,-8-6-179,7 15 0,-9-15 0,3 6 49,4 0 0,-5-6 49,5 4-157,-5 4 1,1-6-329,4 9 294,-5-9 1,7 11-262,-9-9-102,0 9-66,0-4 204,0 9-63,0 0-758,0-9 188,0 6 553,0-6 121,0 9 246,0 9 0,0 3 0,0 9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3.6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6744,'12'-12'1028,"-3"3"-951,-9 9 546,0 0-123,9 0-285,-6 0 0,15 0-41,-4 0 0,5 0-50,2 0 0,0 0-37,0 0-14,0 0 1,0 0 65,0 0-40,0 0 11,0 0-38,0-10-116,0 8-21,0-7 177,0 9 6,0 0-68,0 0 19,0 0-277,-9 0 157,6 0 0,-13 0-34,9 0 95,-9 0-6,4 0-13,0 0 8,-6 0 134,6 0-41,-9 0 149,9 0-191,-6 0 1,6-3 21,-9-4-298,0 5 261,0-7-265,0 9 0,2-7-367,5 0 1,-4-3 59,4 3 1,-3 5 536,3-5 0,-4-5 0,6 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7.7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6945,'0'-12'308,"0"3"-145,0 9-76,9 0-148,-6 0 118,6 9 1,-9 3-3,0 9 0,0-7-17,0 0 0,7 0-63,0 7 64,0 9 1,-7-7-30,0 5 1,0-4 0,0-1-1,0 3 4,0 2 1,0 7 0,0-7 0,0-3-53,0-1 0,0-3 1,0 0-1,0 0-102,0 0 130,0 0 0,0 0-312,0-10-123,0-1 207,-9-10-257,6 0 380,-6 0 0,2-3 115,0-4 0,0 3 0,7-10 0,0-3 0,0-1 0,0-3 0,0 0 0,0 0 0,0 0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8096,'0'12'1233,"0"-3"-1825,0-9 592,10 0 0,1-9 0,10-3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3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22 484 7318,'0'-21'-1058,"0"9"1152,0-7 11,0 17 1,-2-14-30,-5 9 1,4-10 0,-4 3 29,5-4 0,2 4-17,0 0 0,0 7 0,0-7 105,0-3-130,0-1-2,0 6 1,0-7 41,0 5-62,0 5 1,2-10 0,5 5 39,7-4 1,-2-3 0,2 0-29,2 0 0,-4 2 0,2 3 0,2 2-127,3-3 1,-5 8 0,0 0 49,2-1 0,-4 8 7,2-5 1,0 5 5,7 2 0,0 2 0,0 5 4,0 7 0,-9 5 0,-3 4 0,-2 3 1,0 2 1,0 0 0,-7-5 0,0 3-11,0 2 1,0 2 0,0-4 0,-2 4-46,-5 3 1,-5-5-1,-9 4 1,0-1 33,0-6 1,0-1-1,0-3 1,2 0-38,5 0 1,-4-7-1,4-3 66,-5-1 0,5-3-19,0-7-22,9 0 0,-4-10 1,11-4 19,5-4 1,-2 4-1,9 2 1,0 0 3,-2 1 1,6 6 19,-4-2 0,5 5 164,2 2-79,-9 0 0,4 9 72,-9 5 0,7 5-29,-7 2-90,0 0-10,2 0 0,-6-7 50,4 0-48,4 0 1,-8 0-1,4 0-165,-5 2 0,5-4-109,0 2 224,9-10-272,-13 6 121,6-10-419,-9 9 40,0-7 284,0 8 260,0-10 0,9 0 0,3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8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1 253 7790,'9'-21'-1374,"-6"0"2017,4 0-546,-5 9 1,0 3-5,5 9 0,-4 2 1,6 3-11,0 2 1,-4 7 0,7-5 0,-1 0-62,1 1 1,-5-3 0,5-5 0,-1 3 32,1 2 1,-5 0 0,7-7 41,2 0 1,-4 0-1,0-3-1,-3-4 1,5-4-69,-7-10 0,7 0 1,-7 0-45,-2 0 0,-3 7 0,-2 0-13,0-3 0,0-1 1,-2-1-1,-3 3 6,-2 2 0,-2 9 1,2-4 1,-7-1 1,-5 8 0,-2-5 4,0 5 0,7 11 0,0 5 39,-2 5 1,-3 9-1,0 0 1,3-3 23,2-1 0,9-1 0,-4 3 1,2 2-33,0-3 1,0 6-1,7-3 1,0-3-17,0-1 0,2-3 1,3 0-1,4-3-134,3-4 0,-5 3 0,7-10 0,2 0 0,3 0 0,2 0-303,0-3 1,-7-1 0,0-3 147,2 0 0,3-10 290,2-4 0,0 5 0,0-19 0,0 5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5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7489,'0'-21'-146,"0"9"1,0 12-1,2 12 1,3 2 225,2 0 1,0 0-1,-7 7-37,0 0 1,0 0-1,0 0 1,0 0 24,0 0 1,0 0 0,0 0-75,0 0 1,2-7 165,5 0-102,-4-10 1,8 3 0,-6-14-46,2-7 1,2 3 0,-4-3-1,2-3 1,0-1 0,0-3 56,0 0-85,9 0 0,-11 0 0,7 0 0,-1 0 16,1 0 1,-7 7-1,4 2 1,-2 0 0,2 3-34,3 0 1,0-1 57,2 3 1,4 5-23,-4-5 0,-2 14 0,0 7 26,-3 5 1,0 2 0,-4 0-8,2 0 1,0 0 0,-7 0-26,0 0 1,0 0 1,0 0 0,-2-3 31,-5-4 1,2-4 4,-9-10 1,9-3-31,-2-4 0,5 3 0,2-10-72,0-3 1,0-1 0,2-3-23,5 0 81,5 0 0,2 0-4,0 0 0,0 2 1,5 3-1,-3 4 1,-4 0 19,-3 1 1,5 4-1,-5-5 81,3 3-18,2 2 0,5 9 1,-5 5-1,-7 7 5,-5 5 1,-2 2 0,0 0-31,0 0 0,0 0 1,0 0-1,0 2 43,0 5 0,0-5 0,0 5-107,0-4 1,0-3 0,0 0 18,0 0 0,0-7-231,0 0 251,0-10-230,0 15-358,0-17 0,9 8-176,5-10 425,-4 0 317,8-10 0,-6-1 0,0-10 0,6-10 0,-6-1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 7702,'0'-12'110,"0"5"0,0 14 4,0 7 48,0 5-162,0 2 1,0 0 0,0 0-1,0 0 1,0 0 76,0 0 0,0-7 0,0 0 0,0 2-359,0 3 0,0 2-111,0 0 0,0 0-427,0 0 461,0-10 359,0-1 0,9-20 0,3-1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2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166 145 7966,'11'-21'-369,"-1"7"128,-10 0 0,0 7 393,0-7 0,-3 0-38,-4-7 1,3 7-98,-10 0 0,7 9-23,-7-2 0,0 7 4,-7 7 1,7 5 0,0 6 0,0-1 12,2-3 0,-4 0 0,7 7 12,-3 0 0,7 0 5,-2 0 0,7 0 0,7-3-25,7-4 0,5 3 1,0-8-1,-3 0-32,-2 1 1,0-1-1,7-4 1,0 4 3,0 3 0,0-5 1,0 4-1,-3 1 12,-4 0 0,3-5 1,-8 4-1,0 1 74,1 0 1,-3-5 0,-7 7-15,0 2 1,0-4 77,0 2 0,-10-10-74,-4 3 0,-4-4 0,-3-3-340,0 0 1,0 0-59,0 0 0,2-3 0,5-4 74,7-7 0,5 3 273,2-3 0,-9-10 0,-3-8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6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7268,'21'21'-1451,"-7"-10"1863,0-4 0,-7 3-54,7-3 0,0 0 1,7-5-201,0 5 1,-7-5-1,0 5-66,2-4 1,3-3 0,2 0-82,0 0 0,-7-7 0,0-3-14,2-1 0,-7 4 0,1-7 26,-1-3 1,-7-1 0,5-3-104,-4 0 1,-3 7 0,0 0 39,0-3 0,-3 6 0,-4-1 20,-7 3 1,3 2 0,-3 7 9,-3 0 1,6 0 0,-1 2 0,0 5 86,1 7 1,4 5 0,-5 2 0,0 0 68,1 0 0,6 0 1,-2 0-1,5 0-121,2 0 1,0 0 0,0 0 0,0 0-113,0 0 1,0 0-1,2 0 1,3 0-19,2 0 1,9-7 0,0-3 0,8 1 104,4 0 0,18-8 0,-1 6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1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1 817 6973,'11'-10'538,"1"1"1,-7-7-423,2 2 1,2 2 0,-4-4 0,4 2-109,3-3 0,-5-1 1,7-3-1,0-3-2,-3-4 1,8 3 0,-5-8-1,5 0 66,2 1 1,0-3 0,0-5 0,-3 3-139,-4 2 1,5 0-1,-5-7 1,2 2 15,-2 5 1,5 5 0,-7 6 0,2 1 34,0 2 0,-10-5 0,3 12 0,-2-2-1,2 2 1,-5 2-34,5 5 13,-4 5 0,-3-5 0,-3 14 17,-4 7 1,3 5 0,-8 4 0,3 3 14,4 2 1,-4 0 0,2-5 0,0 3 12,-3 2 1,8 2 0,-5-4 0,5 2 4,2-3 0,-7 6 1,0-1-1,2 0 20,3 1 1,-1-3 0,-1-5 0,-3 3-49,2 2 1,3 0 0,2-7 0,0 0-70,0 0 0,0-7 1,2 0-187,5 2 0,-2-7 7,9-2 1,0-2-231,7 2 1,0-5 491,0 5 0,0-4 0,0-3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43 7243,'-10'11'-157,"1"1"0,-7-7 0,4 4 404,3 3 0,-5-5 0,7 7 0,0 0-139,-3-3 0,8 8 0,-7-5 1,2 5-97,0 2 0,0 0 0,7 0-36,0 0 0,2-7 1,5-3-1,5 1 34,-1 0 0,8-5 0,-5 4 15,5-1 1,2-3-1,0-7 1,0 0 3,0 0 0,0-10 1,0-1-1,0-3 35,0 0 1,-7 0 0,-3-7 0,1 0 56,0 0 1,-8 0 0,3 0-102,-4 0 1,-3 0-1,0 0 1,0 0-43,0 0 1,-3 7 0,-1 0-1,-6 0 57,-1 2 0,-3-4 0,-7 9-247,0 2 1,7 3 0,0 2 12,-3 0 0,1 2 0,0 3 0,4 4-161,3 3 1,2 2 0,7 7 12,0 0 0,0 0 347,0 0 0,9-10 0,3-1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8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8252,'11'0'-34,"-4"0"-554,-14 0 1,5 2-335,-5 5 922,5 5 0,2 9 0,0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8292,'0'14'177,"0"0"1,0-7-395,0 7 0,0-7-706,0 7 190,0-10 733,0 6 0,9-10 0,3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8314,'0'14'338,"0"0"0,0-7 1,0 7-363,0 2 0,0-4 0,0 2-5,0 2 0,0-4 1,0 2-33,0 2-95,0-6 211,0 8-136,0-6 0,0 2 1,0 0 12,0 2 74,0 3 0,3 0 32,4-5 0,-3-5 1,10-9 15,3 0 179,-8 0-208,10 0-8,-17 0 18,17 0 0,-15 0 27,10 0-146,0 0 111,-2 0-349,-3 0 1,-6-2-571,4-5 0,-5 2 892,5-9 0,-5 0 0,-2-7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4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400 1 8186,'-21'0'-199,"0"0"1,7 2 0,2 5 278,3 7 0,-8 5 0,6 2 0,-3 0 12,0 0 1,7 0 0,-7 0 0,-3 0-76,-1 0 1,4 7 0,0 0-1,-3-3 9,-1-1 0,-3 4 0,0 0 0,2-3-8,5-1 1,-5 4 0,8 0-1,-3-5-17,0-7 1,9 3-183,-2-5-70,5-5-506,2 1 0,9-10 757,5 0 0,5-10 0,2-1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3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43 8071,'12'-3'-1753,"-5"-4"1461,-5 5 292,-2-7 753,0 9-348,0-10-296,0 8-214,0-7 582,0 9-307,10 0-292,-8 0 165,7 0 20,-9 0 18,0 9-290,0-7 275,-9 17-215,7-7 184,-17 9-15,7 0 0,-2 0-36,0 0 0,0 2 0,-4 3 0,1 2-6,3-3 1,0 6 0,-7-1 0,3 0-53,4 1 0,-5 4 0,7-7 1,-2-3 58,0-1 1,3-3 0,-3 0-1,7 0 7,4 0 1,3-7 0,0 0-49,0 2 40,0-7 0,10 1 1,4-10-128,4 0 0,3 0 0,0 0-182,0 0 0,0-7 325,0 0 0,0-10 0,0 6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5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22 8071,'0'-12'-120,"0"3"-207,0 9 323,0 9 1,0-4-1,0 9 1,0 2 59,0 3 1,0-5 0,-2 0 0,-3 2 7,-2 3 0,0 2 0,7 0-12,0 0 0,-2 0 0,-3 0 0,-2 0-154,3 0 1,1 0-1,3 0 57,0 0 1,0-7-1,0 0-356,0 2-8,0-7 0,10 1 124,4-10 0,4-3 285,3-4 0,0-4 0,0-10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0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145 22 7695,'-9'-12'-137,"-5"5"1,2 5-1,1 4 149,1 5 1,1 2-1,4 8 1,-2-3 24,3 2 0,-6 3 0,1 2 9,-3 0 1,8 7 0,-3 0 0,4-3-4,3-1 1,-7-3-1,0 0-5,3 0 1,4 0-1,4 0 1,6-3-13,1-4 1,-4 3 0,7-8 0,3 0-23,1 1 0,3-3 0,0-7 1,0 0-6,0 0 0,0 0 0,0-3 14,0-4 0,0-4 0,0-10 15,0 0-50,-9 0 1,4 0 0,-9 0 0,-2 0 32,-3 0 1,-2 0 0,0 0 36,0 0 1,0 0-46,0 0 1,-2 0 0,-3 0-5,-2 0 1,-7 7-1,5 2-6,-3 3 1,-2 2 0,-7 7 0,0 0-64,0 0 1,0 0-1,0 2-141,0 5 1,7-2 0,3 9-87,1 2 1,3 3 61,7 2 1,3-3 0,4-1 234,7-3 0,4-10 0,3 3 0,0-4 0,0-3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4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147 101 7244,'12'-10'-274,"-5"8"0,-14-5 608,-7 5 1,-5 4 0,-2 3-271,0 2 1,7 9 0,3-2 0,-1 5 10,0 2 1,8 0 0,-6 0 0,3 0-63,0 0 0,0 0 0,7 0 0,0 0-65,0 0 1,0 0 0,0 0-1,3-3 28,4-4 0,-3 3 0,10-10 1,3-3-2,1-1 0,3-3 0,0 0 0,0 0 10,0 0 1,0-7-1,0-3 1,0-1 41,0-6 1,0-4 0,0-4 0,-2-3 35,-5 2 1,2 3 0,-9 2 0,-2-3-32,-3-4 1,5 5 0,0-5 0,-2 5 8,-3 2 0,-2 0 1,-2 0-37,-5 0 0,-5 9 0,-9 3-107,0-1 0,0 8 1,0-3-1,0 8-54,0 4 1,3 9 0,1-4 0,6 2-420,1 0 274,-6 0-173,14 7 203,-8 0 271,10 0 0,0 0 0,0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6813,'12'-3'-121,"-5"-4"1,-2 5 0,-1-7 414,3-1 0,0 6-42,-7-10 0,0 7 251,0-7-363,0 9 1,-2-11 0,-5 9-67,-7 2 0,2 3 0,-2 2 0,-2 2 5,-3 5 0,-2-5 1,0 8-1,0-1-6,0 5 0,0-2 0,-2 2 0,-3 2-14,-2 3 0,0-3 0,7 3 0,0 4-18,0 0 1,0 1 0,0-3 0,0 2-62,0 5 0,7-5 0,3 5 1,-1-2-47,0 2 0,8-5 0,-3 5 0,4-4-23,3-3 1,0 0 0,3 0 38,4 0 1,2-7 0,7-3 0,-2 1 35,3 0 1,1-8-1,3 3 1,0-4 21,0-3 0,0 0 0,0 0 1,0 0 2,0 0 0,0 0 1,0 0-1,0 0-38,0 0 0,0 0 0,0 0-100,0 0 1,-7-7 5,0 0 0,-7-7-156,7 7 1,-9-10-185,2 3 0,-5 3 73,-2-3 1,-9 7 387,-5-7 0,-5 9 0,-2-14 0,0 8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43 7442,'-11'0'79,"1"0"145,10 0 1,10 0-70,4 0 0,4 0 1,3 0-1,0 0 57,0 0 0,-7 0-255,0 0 0,0-7 0,7 0-129,0 2 0,0 3 0,0 2-194,0 0 1,0-7-134,0 0 0,-7 0 499,0 7 0,-9 0 0,-5 9 0,-12 3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8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8001,'0'11'-1556,"0"1"1999,0-5-310,0-5 0,3 8 0,4-10 93,7 0 0,4 0 0,3 0-145,0 0 1,0 0-1,0 0 1,0 0-94,0 0 1,-7 0 0,0 0 0,3 0-186,1 0 1,3 0 0,0 0 0,0-3-53,0-4 0,-7 5 0,0-5 249,3 5 0,1-8 0,3-1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3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19844,'21'0'-47,"-7"0"1,0 0 193,2 0 0,-4 0 0,2 0 1,2 0 1,3 0-1,2 0-2,0 0 0,0 0 0,0 0 0,0 0-30,0 0 1,0 0-1,0 0 1,2 0-33,5 0 1,-5 0-1,5 0 0,-4 0-51,-3 0 1,0 0 0,0 0-1,-1 0 21,1 0 1,0 0 0,0 0 0,0 0-58,0 0 0,3 0 0,1 0 0,3 0 46,-2 0 0,0 0 1,-1 0-1,3 0 31,-2 0 1,-3 0 0,1 0-1,1 0-32,3 0 1,0 0 0,-7 0-1,0 0-54,0 0 0,0 0 0,0 0 1,0 0 34,0 0 1,0 0 0,0 0 0,0 0-60,0 0 0,0 0 0,0 0 71,0 0 1,0 0 0,0 0-4,0 0 1,0 0 0,0 0 82,0 0-83,0 0-39,-9 0 0,7 0 1,-5 0 12,4 0 0,-4 0 0,0 0 11,3 0 0,-6 0 1,3 0-57,3 0 1,1 0-1,3 0-100,0 0 101,0 0 27,-9 0 7,7 0 0,-8 0 0,10 0 1,0 0-1,0 0-23,0 0 1,0 0-1,0 0-30,0 0 1,0 0 0,0 0 40,0 0 1,0 0-1,0 0 7,0 0 0,0 0 0,0 0 1,0 0 1,-7 0 0,0 0 21,3 0 1,1 0 0,3 0-3,0 0 1,0 0-1,0 0 6,0 0 0,0 0 1,0 0-8,0 0 0,-7 0 0,0 0-10,3 0 1,1 0-1,3 0 0,0 0 1,0 0 0,0 0 0,0 0 1,-7 0-1,0 0 37,3 0 0,1 0 33,3 0 0,0 0 1,0 0-36,0 0 0,0 0 1,0 0-28,0 0 1,-7 0 0,0 0-28,3 0 1,-6 0 0,3 0-8,3 0-9,-8 0 1,10 0 21,-5 0 0,4 0 0,3 0-3,0 0 39,-9 0 0,7 0 32,-5 0 12,4 0 1,-4 0 0,0 0-175,3 0-83,1 0 99,3 0 64,-9 0 0,0 0-54,-5 0 1,-3 0-52,10 0 2,-9 0 0,7 0 38,-5 0 0,-3 0-1161,10 0-145,-9 0 1396,14 0 0,-17 0 0,7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3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20126,'21'0'110,"0"0"0,0 0 1,0 0-18,0 0 0,0 0 1,0 0-1,0 0 0,0 0 15,0 0 0,7 0 0,0 0-48,-2 0 0,6 0 1,1 0-1,2 0-58,0 0 1,0 0 0,7 0-1,0 0 46,0 0 1,2 0-1,3 0 1,2 0-7,-2 0 0,-1 0 0,1 0 0,2 0-30,-2 0 1,6 0 0,3 0 0,3 0-8,-3 0 0,4 0 1,-4 0-5,5 0 1,-3 0 0,3 0 0,4 0 0,1 0 34,-1 0 0,-4 0 0,-1 0 0,-1 0-15,-1 0 0,7 0 0,-9 0 0,5 0 33,2 0 0,-2 0 1,-3 0-1,-2 0-43,2 0 1,3 0-1,0 0 1,-3 0 9,-2 0 1,-7 0 0,4 0 0,1 0 13,0 0 0,-5 0 1,4 0-1,1 0-3,0 0 1,-8 0-1,6 0 1,-3 0 4,0 0 1,9 0-1,-4 0 1,2 0-10,0 0 0,-7 0 1,4 0-1,1 0-20,0 0 1,-5 0 0,7 0 0,0 0 10,-3 0 1,6 0 0,-8 0 0,0 0-13,1 0 0,-1 0 1,-4 0-1,2 0-20,-3 0 1,6 0 0,-1 0-1,0 0 6,1 0 0,-1 0 1,-4 0-1,4 0 1,3 0 1,-1 0 0,3 0-1,-4 0 3,-1 0 1,0 0 0,8 0-1,-3 0 2,2 0 1,-4 0 0,2 0 0,0 0-1,-3 0 0,8 0 0,-5 0 1,2 0-2,-2 0 2,5 0 0,-7 0 0,6 0 14,-4 0-14,5 0 1,-7 0-1,6 0 0,-4 0 1,10 0 0,-8 0-1,-2 0 33,-2 0 0,11 0 1,-4 0-1,-1 0-29,-1 0 0,-3 0 1,7 0-1,0 0-7,0 0 1,0 0-1,0 0 1,0 0 4,0 0 0,0 0 0,0 0 0,0 0 6,0 0 1,0 0-1,2 0 1,0 0 0,-2 0 1,10 0 0,-15 0 0,0 0-10,3 0 1,0 0-1,2 0 1,0 0-4,-1 0 1,-1 0 0,0 0 0,-3 0 0,0 0 0,5 0 0,-11 0 0,1 0 9,6 0 0,-1 0 0,0 0 0,-2 0 19,3 0 1,-6 0-1,1 0 1,0 0-28,-1 0 1,1 0 0,2 0 0,-5 0-1,1 0 1,-8 0 0,7 0-1,-2 0-1,0 0 0,3 0 0,-6 0 0,3 0-2,-2 0 0,-3 0 1,-2 0 4,0 0 1,0 0-1,0 0 1,0 0-1,0 0 14,0 0 0,0 0 1,-2 0-1,-3 0-13,-2 0 0,-2 0 0,4 0 1,-2 0 1,3 0 0,1 0 1,1 0-1,-3 0 5,-2 0 0,0 0 1,7 0-1,0 0 21,0 0 0,0 0 0,0 0-10,0 0 0,0 0 1,-2 0-1,-3 0 0,-2 0-4,3 0 1,-6 0-1,1 0 1,0 0 1,-1 0 1,-4 0 0,5 0 0,0 0-2,-1 0 1,-6 0 0,4 0-20,1 0 1,-6 0 0,8 0 0,0 0 0,-3 0-1,0 0 1,1 0-1,-6 0 1,3 0 9,-2 0 1,4 0 0,-2 0-1,0 0-6,3 0 1,-8 0 0,5 0 0,-5 0 8,-2 0 1,7 0 0,0 0-1,-2 0 12,-3 0 1,-2 0-25,0 0 1,0 0 0,0 0 0,0 0 7,0 0 0,0 0 0,0 0 2,0 0 1,-7 0 0,0 0-10,3 0 1,-6 0 40,3 0 0,0 0-4,7 0 69,-9 0-102,-3 0 1,1 0-162,-8 0-326,7 0-800,-9 0 327,-9 0 0,4 0 956,-9 0 0,0 0 0,-7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64 8100,'0'-21'1213,"-9"9"-529,7 3-808,-8 0 20,10 6 159,0-6-507,0 9 0,3 7-539,4 0 991,-5 9 0,17-4 0,-8 9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9.9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8053,'21'-10'-216,"-7"8"0,0-5 566,2 5 0,3 2-201,2 0 1,0 0-91,0 0 1,0 0 0,0 0 0,0 0 66,0 0 0,-7 0 0,0 0-282,2 0 0,3 0-307,2 0 1,-7-7 118,0 0 1,-7-3-469,7 3 536,-9 5 0,2-7 276,-14 9 0,-3 2 0,-6 3 0,2 2 0,0 9 0,-7-4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0.2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6297,'0'11'628,"2"6"-521,5-10 1,-2 0 0,9-7 131,2 0 1,3 0 0,2 0-131,0 0 1,0-3-1,0-1 1,0-3-48,0 2 0,0 3 1,0 2-172,0 0 0,0 0 0,0 0-35,0 0 0,-7 0-462,0 0-325,-9 0 931,13 0 0,-15 0 0,6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1.5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7185,'0'21'199,"0"0"-115,0 0 0,2-7 1,3 0-1,2 2-76,-2 3 0,-3 9 0,-2 0 0,0-3-69,0-1 0,0 4 0,0 0 0,0-3 40,0-1 1,0-3 0,0 0 0,0 0 17,0 0 0,0 0 94,0 0 6,0-10-41,0-1 1,2-27-45,5-4 1,-4-4-1,6 4 1,-2 0-12,0 0 0,2 0 1,-4-3-1,2-1 10,-2-3 0,-1 0 0,1 7-58,2 0 1,2 0-1,-4 0 36,2 0 1,7 0 0,-5 2-12,3 5 1,-7 2 0,4 8 11,0-3 0,-4 0 14,9 7 0,-7 9-6,7 5 1,-9 5 0,4 2 5,0 0 0,-6 0 1,4 0 1,-5 0 1,5 0-1,0 0 1,-2 0 14,-3 0 1,-2 0 0,0 0-3,0 0 0,0 0 0,0 0 1,0 0-17,0 0 1,0-7 0,0 0 1,0 2 1,0 3-63,0 2-557,0-10 508,9-1 1,3-20 105,9-4 0,-9-4 0,-3-3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22 106 7094,'9'11'185,"-4"6"1,9-10-158,2-3 1,-4 1-1,2 0-31,2 2 0,-4 0 1,2-7 28,2 0 1,-4 0-2,2 0 1,-7-7 0,5-3 40,-3-1 0,-2-3-46,-7-7 0,0 0 0,-2 2-7,-5 5 0,2-2 0,-7 6 11,3-1 1,-7 6-20,2-2 1,-5 5 0,-2 4 30,0 5 0,7-2 0,2 9 0,1 0 28,-1-3 0,7 8 0,-2-5 0,3 7-35,-3 7 0,4-5 1,-4 5-1,5-4 15,2-3 1,2 0 0,3 0-55,2 0 1,9 0-288,-2 0 0,5-3 0,2-4 9,0-7 1,0-4 0,0-3 47,0 0 0,0 0 1,0 0 239,0 0 0,0 0 0,0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4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7868,'-12'-3'-559,"5"-4"708,5 5 1,2-5-198,0 14 1,0 5-1,0 9 1,0 0 99,0 0 0,0 0 0,0 2 1,0 3-2,0 2 1,0 7-1,0-5 1,0 3-2,0 4 0,0 0 0,0 1 1,0-3 6,0 2 1,7-4 0,0-1-1,-2 1-71,-3 0 1,-2-1 0,0 3 0,0-4-58,0-1 1,7-7 0,0 5-1,-2-4-152,-3-3 1,-2-7 187,0 0-253,9 0-143,-6-3 0,8-1 296,-4-10 0,-4-10 0,4-4 135,-5-4 0,-2-3 0,0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6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7787,'0'-12'286,"0"3"1,9 9-302,5 0 1,5 0 0,2 0 0,0 0-183,0 0 0,0 0 1,0 0-1,0 0 197,0 0 0,0 9 0,0 3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3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232 85 7977,'0'-14'-277,"0"0"0,0 7 514,0-7 0,0 7-50,0-7 1,-2 9-124,-5-2 1,-5 5 7,-9 2 1,2 2 0,3 3 0,4 4 2,3 3 0,-7-5 1,2 7-24,-5 2 0,5 0 0,2 1 0,1-3 13,-1 2 1,7 3 0,-4 2 0,2 0-75,0 0 0,0 0 0,7 2-42,0 5 0,0 2 0,0 5 1,0-7-281,0-4 0,9-10 176,5 0 1,5-10 0,2 3 0,0-4-250,0-3 0,0 0 1,0 0-1,0-3 404,0-4 0,0-4 0,0-10 0,0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0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106 211 7966,'-14'-12'-996,"0"5"1110,0 5 0,-5 4 10,5 5 1,3 2 0,6 8-1,-2-3-65,2 2 0,3-4 0,2 2-16,0 2 0,0 3 0,0 2-38,0 0 1,0-7 0,2-3 0,3 1 23,2 0 1,9-5-1,-2 4 10,5-1 0,2-3 0,0-7-24,0 0 0,0-3 0,-2-4 0,-3-4 5,-2-1 0,-2-7 1,4 5-1,-4-4 21,-3-3 0,5 0 1,-7 0-1,-2 0 16,-3 0 0,-2-7 0,0 0 1,0 2-51,0 3 1,-2 2 0,-3 0 0,-4 0-13,-3 0 1,5 2 0,-7 3-44,-2 2 1,-3 9 0,-2-2-1,0 5-101,0 2 1,7 7-1,0 2 1,0 3-113,2 4 0,1 3 0,6 2 1,-2 0 35,2 0 0,3 7 1,2 0-1,0-3 225,0-1 0,0-3 0,9 0 0,3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8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6734,'0'-12'406,"0"19"-335,0 14 0,0-2 1,0-5-1,2 2-30,5 3 0,-5 2 1,8 0-1,-3 0-75,0 0 0,0-7 0,-7 0 0,2 0 39,5-3 0,-5 8 46,5-5 143,-4 5-118,-3-8 0,0-4-72,0-14 1,0-4 0,2-10 0,3 0-19,2 0 1,0 0-1,-5 0 1,3 0 9,2 0 0,7 0 0,-5 0 1,3 2-13,4 5 1,-4-5-1,2 8-2,2-1 1,-4-4-1,2 9 13,2 2 0,-4 3 0,-1 4 0,-1 5 1,-3-2 0,-7 9 0,2 2-7,5 3 0,-5 2 0,5 0 1,-4 0-7,-3 0 0,0 0 0,-3 0 0,-1 0-12,-3 0 1,0-7 31,7 0 63,0 0 1,0-5-61,0-9 0,0-9 0,0-12 1,0 0 1,2 0 0,3 0 0,2 0-5,-3 0 1,6 0 0,-1 0 0,3 0-12,4 0 0,0 7 0,1 2 1,-6 0 1,-1 1 0,6 6 38,-2-2 1,-2 5-1,-1 4 57,-1 5 1,4-2 0,-7 9-42,-3 2 1,1 3 0,0 2-1,2 0 6,-3 0 0,-1 0 1,-3 0-1,2 0 10,5 0 1,-5 0-1,5 0-240,-4 0 0,-3 0-33,0 0 1,0-7-240,0 0 0,0-12 229,0-2 0,9-19 1,3-13-1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5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7700,'0'21'-189,"0"0"0,0 0 1,0 0 181,0 0 0,0 0 1,0 0-1,0 0 0,0 0 104,0 0 0,2 0 0,3 0-247,2 0 0,0-7 65,-7 0 0,2-10 153,5 3-25,-5-4 1,8-13 0,-8-4 1,5-4 0,-5-3 0,5 0 0,-4 0-14,-3 0 0,2 0 1,3 0-1,4 2-31,3 5 1,-8-5 0,6 8-1,-3-3 31,0 0 0,7 7 0,-5-5-37,3 3 1,-1-1 0,6 6 2,-3-3 1,-7 0 0,4 9 0,-1 5 42,-6 7 0,1-2 1,0 2-41,2 2 0,0 3 0,-7 2 0,0 0 0,0 0 4,0 0 1,0 0-1,0 0 1,0 0-9,0 0 1,0-7 0,-3 0 92,-4 2 26,5-7-93,-7 1 0,9-20 0,0-4 5,0-4 1,0-3 0,2 0 0,3 0-84,2 0 0,9 0 1,-2 0-1,2 0 0,1 2-181,-3 5 1,0-5 236,7 5 0,0 5-59,0 2 0,-7 5 128,0 2 0,-7 9 0,4 5 1,-1 5 225,-6 2 1,-1 0-257,-3 0 1,0 0 0,0 0 0,0 0-22,0 0 0,0 0 0,0 0 22,0 0 1,0 0-1,0 0-343,0 0-241,0 0 0,2-10 152,5-4 392,-5-14 0,17-4 0,-7-10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7674,'0'12'-155,"0"-3"155,0-9 0,0 0 0,0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6.2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85 7077,'0'21'-174,"2"0"391,5 0 0,-2-7-88,9 0 0,0-10-99,7 3 1,0-4 0,0-3-1,0 0 1,-3-3 0,-1-1-1,-6-6 1,1 1 0,-3-3-1,1 1 1,-6-6 0,-1-1-1,-3-3 1,0 0 142,0 0 1,-3 7 0,-4 2-168,-7 3 1,3 2-1,-3 7-7,-3 0 1,-1 0 0,-3 2 0,0 3-22,0 2 1,0 9 0,0-2 0,2 5 25,5 2 0,-2 0 0,9 0 0,0 0 31,-3 0 1,8 0 0,-5 0-1,5 0 1,2 0 0,0 0 24,0 0 1,9 0-173,5 0 0,2-7 0,1-3 0,-3-1 0,2-6-171,3-1 1,4-3 0,3 0 0,2 0-192,-3 0 0,-1 0 336,-3 0 1,0 0 0,0 0 137,0 0 0,-7 0 0,0 0 0,0 0 463,-3 0 542,-1 0-115,-10 0-671,0-10 1,-3 6-1,-1-10-59,-3-3 1,0 6 0,7-3-7,0-3 1,0-1 0,0-3-186,0 0 0,7 0 0,2 0 0,0 0 1,3 0-1,0 0-48,4 0 1,0 7 0,1 2 0,-6 0-283,-1 1 1,6 6 0,-2-4 5,5-1 1,-5 8-1,0-5-587,2 5 942,-7 2 0,10 0 0,-7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5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43 7126,'0'-12'809,"-10"-7"0,6 17-650,-10-5 0,0 5-22,-7 2 1,0 0 0,0 2-72,0 5 0,7-5 1,2 8-1,0-1-24,1 5 1,-1-2 0,-4-1 0,4 1-32,3 0 1,-1 2 0,6 7 0,-3 0-34,2 0 0,3-7 0,2 0 1,0 2-41,0 3 1,0-5 0,0 0 0,2 0-211,5-3 1,-2 6 0,9-8-12,2 3 1,3-5 0,2 4 0,0-1-9,0-6 0,0-1 0,0-3 0,0 0 291,0 0 0,-5 0 0,0-3 0,1-4 0,15-4 0,-8-10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7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43 7796,'0'-21'-201,"0"9"415,0 3 0,0 11-23,0 5 0,0-2 0,0 9-40,0 2 1,0 3 0,0 2-92,0 0 1,0 0-1,0 0-58,0 0 0,0 0 0,0 0 0,2-3-256,5-4 0,-5 5-186,5-5 0,-2-2-158,2 2 0,-2-10 598,9 3 0,-10-4 0,15-13 0,-7-1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1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64 127 7911,'-14'7'78,"2"2"-104,3 3 1,-1 2 0,6 7 41,-3 0 1,0 0 0,7 0 28,0 0 1,2-7 0,5-3 10,7-1 0,-2 4 1,2-7-42,2-3 1,3-1-1,2-3 1,0 0 52,0 0 1,0-3 0,0-1 0,0-6 10,0-1 0,0-3 1,-3-7-1,-1 0 233,-3 0 0,-7 0 1,4 0-157,-1 0 0,-1 0 1,-4 0-1,2 0-101,-3 0 0,-1 7 0,-3 0-168,0-3 0,-7 6 0,-3-1-321,-1 3 0,-3 2 0,-7 7 57,0 0 0,0 9 0,0 3 0,0 2 44,0 0 1,0 0-1,2 7 1,3 0 332,2 0 0,9 0 0,-14 0 0,8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3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7090,'11'9'543,"-1"3"1,-10 9-365,0 0 0,0 0 0,2 0 0,3 0-164,2 0 1,0 0-1,-7 0 1,2-3-82,5-4 1,-5 5 0,8-7 0,-3 2-237,0 0 0,2-10 0,-4 6-949,2-1 471,9-7 780,-4 8 0,9-20 0,0-1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7154,'0'21'260,"0"-7"0,0 0 0,0 2-89,0 3 1,0 9 0,0 0 0,0 0-48,0 2 1,0-4-1,2 9 1,3 0-45,2-3 0,0 6 0,-7-8 0,2 0-30,5 1 1,-5 4 0,5-5 0,-4 0-87,-3 1 0,7-3 1,0-7-1,-3 0-85,-1 0 0,-1 0 0,3 0-449,2 0-778,0 0 890,-7-10 1,0-4 457,0-14 0,0-4 0,0-10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9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82 1 7909,'-21'0'234,"7"0"1,0 2-276,-3 5 0,8-2-787,2 9 1,14-10 827,7 3 0,5-4 0,2-3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3.7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21 169 7576,'0'-21'166,"3"7"0,4 0-76,7-3 1,-3 6 0,3-3 1,3-3 0,-1 6 1,0-1-7,-2 3 1,0-5-1,7 7-35,0 2 0,0 3-122,0 2 0,-2 2 98,-5 5 0,2-2 0,-9 9 1,-2 2-188,-3 3 1,-9 2 0,-2 0 0,0 0 3,-1 0 1,-6-7-1,4 0 1,-2 0 149,0-3 0,3 1 0,-6-7-57,3 2 0,7 0 94,-7-7-53,10 0 0,-3 7 0,14 0 18,7-3 0,-3 1 0,3 2 13,3 7 1,1 5 0,3 2-11,0 0 1,-7 0-1,-2 0 14,-3 0 0,5 0 1,-7 0-1,-2 0 90,-3 0 0,-2 0 1,0 0 41,0 0 1,-2-7-83,-5 0 1,-5-3 0,-9 6-18,0-3 1,7-10 0,0 3-1,-2-4-70,-3-3 0,-2 0 0,0 0-35,0 0 0,0 0 0,0-3-160,0-4 1,0 3-287,0-10-143,10 9 506,1-4 0,17 6 0,3-1 1,1-3 141,6 2 0,1-7 0,3 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4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168 106 7991,'0'-14'-398,"0"0"1,0 7-1,3-5 570,4 3-29,-5-8 0,7 13 17,-9-10-145,0 9 0,-2-4 1,-5 11 48,-7 5 0,2-2 1,1 9-1,-1 0 49,0-3 0,5 8 0,-4-5 0,-1 5-21,0 2 1,5 0 0,-4 0 0,-1 0-17,0 0 0,5 2 0,-4 3 1,1 2-58,6-3 1,1-1 0,3-3-1,0 0-51,0 0 0,0 0 0,0 0 1,0 0-126,0 0 1,0 0 0,3 0 34,4 0 0,-3 0 0,10 0 62,3 0 1,-6-10 0,3-1 17,3-1 0,1-7 0,3 5 34,0-4 0,-2-6 0,-3-4 41,-2-7 1,-7 3-1,5-3 1,-3-3 40,-4-1 1,-3-3 0,-2 0-4,0 0 0,0 0 0,-2 0 0,-3 0 126,-2 0 0,-7 7 0,5 2-172,-3 3 0,-2 2-209,-7 7 1,0 0-1,3 2 10,4 5 0,2-2 1,7 9-1,-2 2-15,3 3 0,1 2 0,3 0-129,0 0 1,3-3 0,4-1 317,7-3 0,4-10 0,3 3 0,0-4 0,0-3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8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85 7962,'-9'-12'-86,"-5"5"0,-5 5 116,-2 2 1,0 0 0,3 2-12,4 5 0,4-2 0,8 9-20,-5 2 1,5 3-1,-5 2 48,4 0 0,3 0 1,0 0-1,0 0-24,0 0 0,0-7 0,3 0 0,1 2-33,3 3 0,10 2 0,-3 0 1,4-3 0,3-4 0,0-7 14,0-4 1,0-3 0,0 0-1,0 0-42,0 0 0,0-10 1,-2-4-1,-3-4 38,-2-3 0,-7 0 1,5-3-1,-3-1 44,-4-3 1,4-3 0,-2 6-1,-2-3 57,-3 2 1,-2 3 0,0 2 0,-2 0-50,-5 0 1,2 7-1,-9 2-42,-2 3 1,-3 2 0,-2 7-142,0 0 1,0 2 0,0 3 0,3 4-45,4 3 1,-5 2 0,7 7 0,1 0 0,1 0 0,3 0 0,0 0-726,3 0 776,1 0 0,6-3 0,4-1 123,7-3 0,4-10 0,3 6 0,0-10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 6650,'0'14'325,"0"0"1,-7 0 0,0 7-209,2 0 1,0-2-1,1-3 1,-3-2 34,2 2 0,-7 3 0,1 2-40,-1 0 1,-4 0 0,7 0 0,-1 0-2,1 0 1,-5 0 0,7 0 119,2 0-265,-6 0 1,8 0 0,-6 0-71,0 0 0,6-7-196,-4 0 243,5 0-221,2-2-23,0-3 284,0-9-1252,0 0 257,0-9 1012,0-3 0,0-9 0,0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2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8059,'-9'-12'6,"-5"5"1,5 7 0,-1 5-1,3 4-56,0 3 1,-7-5 0,7 7 130,3 2 0,-6 3 0,3 2 1,3 0-129,1 0 0,3 0 0,0 0-84,0 0 1,7 0-1,3 0 119,1 0 0,3-3 1,7-1-1,0-6 12,0-1 1,0-3 0,0-7 0,3 0 21,4 0 1,-5-7-1,5-5 1,-5-2 9,-2-2 1,0-15 0,0 10 0,-2-4 32,-5-6 1,2 8 0,-9-5 0,-2 2 24,-3-2 0,-2 5 0,0-5 0,-2 5-40,-5 2 0,2 2 0,-9 3 1,-2 4-49,-3 3 0,-2 2 0,0 7 0,0 0-89,0 0 1,0 9 0,0 3 0,0 2-205,0 0 1,0 2 0,3 10 0,1 2 23,3-3 0,10-1 1,-3-3-1,4 0 267,3 0 0,10 0 0,1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9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378 148 6595,'12'-10'-339,"0"6"0,-8-10 972,3-3 1,3 6-294,-3-3 0,-5 0-44,5-7 1,-5 7-184,-2 0 0,-2 9 0,-5-2-31,-7 5 1,-5 2 0,-2 2 0,0 3-54,0 2 1,0 7 0,0-5-1,0 3 23,0 4 1,0 3-1,0 2 1,0 0-14,0 0 1,0 7-1,0 0 1,0-3 16,0-1 0,3-3 1,1 0-1,3 2-41,-2 5 0,7-5 1,2 5-1,4-4-29,3-3 1,0 0 0,0 0-21,0 0 1,3 0 0,4-3 0,7-1-23,4-3 0,3-3 0,0 6 1,0-6 43,0-1 1,0-3 0,0-7-1,0 0 10,0 0 1,0 0 0,0 0 4,0 0 0,0 0 0,0 0 0,0 0-125,0 0 0,-7-3 0,0-1 3,3-3 1,-8-3 0,0 3-182,1-7 0,-8 3 112,5-3 0,-7 2 1,-5-4-1,-4 4-161,-3 3 0,5-5 0,-7 4 349,-2-1 0,-3-3 0,-2-7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28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6813,'3'11'576,"4"-4"0,4-4 0,10-3-386,0 0 0,3 0 1,1 0-1,3 0-23,-2 0 1,-3 0-1,-2 0 1,0 0-120,0 0 0,7 0 0,-2-3 0,-5-1-815,-5-3 1,-2 0-683,7 7 931,0 0 0,-11 0 518,-10 0 0,-10 0 0,-11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7062,'-9'11'161,"7"1"256,-5-5 1,14-5-1,7 5-158,4-4 0,10-3 0,0 0 0,-2 0-136,-3 0 0,5 0 0,3 0 0,-1-3-214,0-4 1,-2 5 0,-4-5-76,4 5 0,-5 2 0,5 0-856,-5 0 1022,-2 0 0,0 0 0,0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20474,'12'0'470,"6"0"-375,-6 0 1,0 0-52,6 0 26,-15 0-16,15 0 0,-13 0 1,9 0 42,2 0 0,3 0 0,2 0-17,0 0 0,0 0 0,0 0-59,0 0 1,0 0-1,0 0 1,0 0 7,0 0 0,0 0 0,0 0 0,0 0-20,0 0 1,0 0 0,0 0 0,2 0-22,5 0 1,-4 0 0,4 0 0,-3 0-17,3 0 1,-4 0 0,4 0-1,-5 0 22,-2 0 1,2 0 0,3 0 0,2 0 3,-2 0 1,4 0-1,-2 0 1,0 0-3,2 0 0,-4 0 1,7 0-1,-1 0 2,1 0 0,-5 0 0,5 0 0,-1 0-30,1 0 33,2 0-2,-2 0 1,4 0-1,-9 0 0,9 0 0,-2 0 0,3 0-3,-3 0-2,4 0 1,-6 0 5,9 0 1,-7 0 0,0 0-1,0 0 1,0 0-5,0 0 1,0 0-1,7 0 1,0 0 1,-5 0-1,5 0 0,-4 0 1,11 0 1,-5 0 0,-2 0 1,0 0 0,0 0-1,0 0 1,7 0 0,2 0-1,1 0 20,-1 0 0,0 0 1,-4 0-1,4 0 6,3 0 1,-7 0 0,4 0 0,-2 0-21,0 0 0,9 0 1,-4 0-1,2 0 11,0 0 1,-3 0 0,6 0 0,-3 0-8,2 0 0,0 0 1,3 0-1,-3 0-16,1 0 1,6 0 0,-9 0-1,2 0 23,-2 0 0,5 0 1,-7 0-1,2 0-3,0 0 0,-3 0 0,6 0 1,-3 0-6,2 0 0,0 0 1,1 0-1,-6 0 35,-1 0 0,6 0 1,-2 0-1,2 0-26,-2 0 0,5 0 1,-5 0-1,2 0-8,-2 0 1,5 0 0,-5 0 0,5 0 13,2 0 1,0 0 0,0 0 0,0 0-11,0 0 1,-3 0 0,1 0 0,-3 0-8,1 0 1,6 0 0,-9 0 0,5 0 28,2 0 0,-3 0 0,-1 0 1,-3 0 4,2 0 0,0 0 1,1 0-1,-6 0-24,-1 0 0,6 0 0,-4 0 0,2 0 0,0 0 1,-3 0-1,6 0 1,-6 0 7,-1 0 0,4 0 0,-5 0 0,0 0-25,1 0 0,4 0 0,-5 0 0,0 0 9,1 0 1,4 0 0,-7 0 0,0 0-14,2 0 1,-7 0 0,8 0 0,-3 0 10,0 0 1,0 0-1,-5 0 1,3 0 3,2 0 1,0 0 0,-5 0 0,3 0-3,2 0 1,0 0 0,-5 0-1,3 0-11,1 0 1,1 0-1,-7 0 1,0 0 5,0 0 1,7 0-1,0 0 1,-2 0-14,-3 0 0,-2 0 0,3 0 1,1 0 6,3 0 1,0 0 0,-4 0-1,1 0 4,3 0 1,0 0-1,-4 0 1,1 0 9,3 0 1,0 0 0,-7 0-1,0 0-10,0 0 1,0 0 0,0 0-1,0 0-2,0 0 1,0 0 0,0 0 0,0 0-4,0 0 1,0 0-1,0 0 1,0 0 1,0 0 1,-2 0-1,-3 0 1,-2 0 0,3 0 0,1 0 0,1 0 1,-3 0 1,-2 0 0,-2 0 1,4 0-1,-2 0 31,3 0 1,-6 0 0,3 0-1,0 0-24,-2 0 0,4 0 0,-6 0 0,1 0 5,6 0 0,-6 0 0,1 0 0,-3 0-2,-4 0 1,4 0 0,-2 0 0,0 0-10,3 0 0,-8 0 1,5 0-1,-5 0-3,-2 0 0,0 0 0,0 0 0,0 0 15,0 0 1,0 0-1,0 0 1,0 0-5,0 0 1,0 0 0,0 0 0,0 0-11,0 0 0,0 0 0,0 0 0,0 0 4,0 0 1,0 0 0,0 0-4,0 0 1,0 0 0,0 0 0,0 0-10,0 0 1,-7 0 0,0 0 7,3 0 1,1 0-1,3 0-1,0 0 1,0 0-1,0 0 2,0 0 0,-7 0 1,0 0 21,3 0 1,1 0-8,3 0 1,0 0 6,0 0 1,0 0-14,0 0 0,0 0 0,0 0-7,0 0 0,-7 0 0,0 0-10,3 0 1,1 0-1,3 0-5,0 0 0,-7 0 0,0 0-12,3 0 0,1 0 22,3 0 0,0 0 0,0 0 2,0 0 0,0 0 6,0 0 1,0 0-6,0 0 1,0 0-2,0 0 12,0 0 32,0 0 0,-7 0 26,0 0-50,-9 0 0,7 0 71,-5 0-11,-5 0 115,17 0-106,-8 0-40,10 0 0,-7 0 25,0 0-56,-9 0 25,4 0 1,-6 0 149,4 0-32,-5 0-119,7 0 0,-6 0-376,4 0-481,-5 0-123,7 0 1,-11 0 464,-5 0 0,2 0 473,-9 0 0,10 0 0,-6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6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8187,'14'0'-243,"0"0"1,-7 0 0,7 0 414,2 0 0,3 0 1,2 0-133,0 0 1,0 0 0,0 0 91,0 0 0,-2-2 0,-3-3-573,-2-2 1,-7 0-466,7 7 546,-9 0 0,2 3 360,-14 4 0,4-5 0,-15 7 0,6-9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9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7002,'21'0'254,"-7"0"1,0 0 0,2 0-118,3 0 1,-5-7 0,0 0 0,2 3-7,3 1 1,2 3-1,0 0-263,0 0 0,0 0 1,0 0-139,0 0 1,-7 0-246,0 0 0,-7 0 515,7 0 0,0 0 0,7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0.9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6968,'-12'10'296,"5"4"-154,5 4 1,2 3-1,0 0-109,0 0 1,7 7-1,0 0 1,0-2-63,2-3 1,-6-2-1,6 0 1,-2 0 40,0 0 0,0 0 0,-7 0 0,0 0-81,0 0 1,7-7-14,0 0 280,0-9-190,-7 4 1,0-11 3,0-5 1,0 2 0,2-9 0,3-2 53,2-3-69,0-2 0,-7 0 0,0 0-4,0 0 0,7 0 0,0 0 0,0 0-10,2 0 0,-4 0 1,7 0-1,-3 0-25,-4 0 1,6 0 33,3 0 0,-2 7 0,2 3-15,2 1 0,-4 3 21,2 7 1,-9 3 0,4 1 0,-2 6 44,0 1 0,0-4 0,-5 7-23,5 3 1,-2 1-1,7 3 1,-3 0 3,-4 0 0,-3 0 0,-2 0 71,0 0-79,0 0 27,0 0 1,0-7-23,0 0 0,0 0 0,0 7-14,0 0 1,0 0-178,0 0 0,0-7-452,0 0 148,0-9 236,0 4 17,0-9 90,9 0 49,-6 0 82,6 0 0,0-9 0,3-3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4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7124,'7'14'-844,"0"0"1115,-2 3 1,-3-6 0,0 1-1,3 0-162,2-1 0,2-6 1,-4 4-1,4-2 42,3 0 1,2 0-145,7-7 1,0 0 0,0 0 35,0 0 0,-7 0 0,0 0-15,2 0 0,-4-9-11,2-5 1,-9 2 0,2-2 27,-5-2 0,-2-3-28,0-2 0,0 7 0,-2 3 8,-5 1 1,2-4 0,-9 5-21,-2-3 1,-3 8 10,-2-3 0,0 4-26,0 3 154,9 0-73,-6 0 1,6 10-20,-9 4 0,9 4 0,3 1 0,2-3 39,0-2 0,0 7 0,7 7 0,0-2-65,0-3 0,0-2 0,0 0 0,0 0-80,0 0 0,9 0 0,5 0-225,5 0 1,2-7-1,0-2-111,0-3 0,0 5 0,0-7 119,0-2 1,0-3 0,0-2 0,0 0 270,0 0 0,0-18 0,0-6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7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8063,'-2'-12'-109,"-5"5"0,4 7 0,-4 7 141,5 7 0,2 5 0,0 2 1,0 0 61,0 0 0,0 2 0,0 3 0,0 1-11,0-1 0,0 0 0,0-1 0,0 3-30,0-2 0,0 4 0,0-2 0,0 0-51,0 3 1,0-8 0,0 7 0,0-2-12,0 0 0,0 7 1,0-7-1,2-2-9,5-3 0,-4-2 0,6 0-280,0 0 0,-6-7 0,6-2-216,0-3 0,-6-4 89,4-12 1,-5 2 424,-2-9 0,0 0 0,0-7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1 232 7476,'12'0'-1699,"-3"0"1942,-9 0 0,0-2 154,0-5 0,2 4 94,5-4-255,-4 5 0,13 0-59,-9-5 0,7 2 0,-5-9-63,3-2 1,-5 4-1,5-2-42,-3-2 1,5 4 0,-5 0-1,0 1-22,1-1 0,4 5 1,-5-7-16,3-2 1,-5 6 146,7 3-332,-10-4 49,6 8 117,-10-6-4,0 9-15,0 0-23,0 9 31,0-6 1,0 6 1,-10 0 0,8-6-8,-7 15 0,9-6 1,-3 7-5,-4-5 1,5 4 0,-5-4 52,5 5 1,-1-5 0,-1 0-22,-3 2 1,0 3 0,7 2 39,0 0 0,0-7 71,0 0-181,0 0 0,2-2-18,5-5 71,-5-5-47,17-2 42,-17 0-54,8 0 0,-8 0 47,5 0 0,-5-2 78,5-5 1,-7 4 96,-7-4 0,3-2-35,-10 2 0,0-7-27,-7 7 1,0-7-102,0 7 0,7 0-49,0 7-413,0 0 373,2 0 75,3 0-540,9 0-335,0 0 236,0 9 1,2-6-574,5 4 1216,5 4 0,9-8 0,0 6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9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7295,'9'12'204,"3"-3"1,9-9 0,0 0-255,0 0 0,2 0 0,3 0 0,2 0-247,-2 0 0,6 7 1,3 0 296,5-2 0,2-12 0,0-5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6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379 43 7916,'-21'0'-81,"0"0"1,7-7-1,0 0 91,-2 2 1,-3 3-1,-2 2 1,0-3 106,0-4 1,0 5 0,0-5-1,0 5-34,0 2 0,7 0 0,0 0 1,-2 0 97,-3 0 1,5 2-229,0 5 1,2 5 0,-2 9 82,7 0 1,5 0-1,2 0 1,0 0-89,0 0 1,0 2 0,2 2 0,3 3 72,2-2 0,7 4 1,-5-2-1,1 0-2,-1 3 0,5-6 1,-5 10-1,1 0 6,-1-2 0,0 7 0,-4-8 0,2 3-72,-2 0 1,-3-2-1,-2 4 1,0-4-22,0-3 0,0 5 1,0-7-1,0-2-169,0-3 0,0-2-97,0 0-209,0-9 158,0-3 1,0-25-1,0-5 385,0-2 0,0-1 0,-9 3 0,-3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8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8032,'2'-11'104,"5"4"0,-2 4 127,9 3-123,0 0 1,7 0-1,0 0-367,0 0 0,0 0 1,0 0-284,0 0 0,0 0 542,0 0 0,0-18 0,0-6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0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7718,'0'14'-102,"0"0"252,0 3 0,0 1 1,0 3-1,0 0-74,0 0 1,0 0 0,0 3 0,0 1 0,0 3 0,0-2-45,0-3 0,0-2 0,0 0 0,0 0 0,0 0-19,0 0 1,0 0-1179,0 0 802,0-9 1,2-5 95,5-14 0,2-5 0,5-11 267,-7-5 0,5 5 0,0-8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5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6872,'0'21'-4,"0"0"212,0 0 1,0 0-1,0 0-106,0 0 0,0 0 0,0 0 0,0 0-77,0 0 0,0 0 1,0 0-1,0 0 40,0 0 0,0-7-104,0 0 35,0-9 1,7-5 0,2-14-10,3-5 0,-8-2 1,6 0-1,-3 0 24,0 0 0,7 0 0,-5 0 0,0 0-54,1 0 1,4 0 0,-5 0-1,3 3-5,4 4 0,-4-3 0,-1 8 40,-1-3 1,6 8 58,-2-3 1,-5 7 12,-2 7 0,-2 4 1,0 10-1,2 0 41,-3 0 0,-1 3-88,-3 4 0,0-5 0,0 5 0,0-5-39,0-2 1,0 0 0,0 0 0,0 0-207,0 0 0,0 0-57,0 0 1,2-9-40,5-5 0,5-5 0,6-4 324,-4-5 0,5-5 0,-7-9 0,9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8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85 84 7244,'-21'21'107,"0"0"1,9 0 0,3 0 58,-1 0 1,8 0-1,-5 0-58,5 0 0,2 0 1,0 0-1,2-2-18,5-5 0,-2 5 0,9-5-76,2 4 0,3-6 0,2-5 0,0-5-23,0-2 0,0 0 0,0 0 0,0-2 5,0-5 1,0-2 0,0-8 0,-3 3-14,-4-2 0,3-3 0,-8-2 0,0 0 4,1 0 1,-3-7-1,-7 0 1,0 3-111,0 1 0,0 3 0,-3-2 75,-4-5 1,-4 5 0,-10-3 0,0 10-134,0 9 1,7 4-1,0 3 1,-3 0-15,-1 0 0,-3 3 1,0 1-1,0 3-127,0-2 1,9 7 321,5 2 0,5-5 0,2 0 0,0-9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7884,'0'14'-122,"2"-2"0,3 0 205,2-1 1,0-4 0,-7 7-1,0 3 137,0 1 1,0-4 0,0 0 0,2 3-99,5 1 0,-5 3 0,5 0 0,-4 0-140,-3 0 0,7 0 0,0 0 0,-3 0 64,-1 0 0,4-7 0,0 0-632,-3 3 1,1-8-21,2-2 0,2-7 0,5-7 606,-7-7 0,5-5 0,0-2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49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7226,'0'21'-119,"0"-7"0,0 0 1,0 3 293,0 1 0,0 3 0,0 0 0,0 0-29,0 0 1,0 7 0,0 0 0,0-2-98,0-3 1,2-9 0,3 0-62,2 3 1,2-1 56,-2-2 0,-2-5-14,9-9 0,-10-9 1,6-5-1,-3-5-7,0-2 1,2 0-1,-4 0 1,2 0-19,-3 0 0,8 0 1,0 0-1,2 0-12,0 0 1,-7 3-1,7 1-7,2 3 0,0 7 0,1-4-2,-3 1 1,0 3 25,7 7 1,-7 7-1,-3 3 1,-1 1 36,-6 6 0,6-6 0,-3 3 0,-3 3-38,-1 1 1,-3-4 0,0 0 0,2 3 4,5 1 0,-5 3 1,5 0-64,-4 0 0,-3 0 0,0 0-927,0 0 331,0-9 1,9-3 643,5-9 0,5-9 0,2-3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8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63 7889,'0'-21'192,"0"7"-10,0 0 0,-3 10-116,-4-3 0,3 4 0,-10 3 48,-3 0 0,-1 3 0,-1 4 0,3 4-41,2 1 1,0 7 0,-7-5 23,0 4 1,9 3-1,3 0-34,-1 0 0,8 0 1,-5 0-1,5 0-37,2 0 0,0 0 1,0 0-124,0 0 1,9-2 0,5-3-1,5-4-111,2-3 0,-7 1 0,0-6 0,2 3-170,3-2 1,2-3 0,0-4 0,0-3-5,0-2 1,0-2 0,0 2 381,0-7 0,0-5 0,0-2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 7974,'0'-11'41,"0"4"154,0 14 1,0-3 0,0 10-1,0 3-43,0 1 1,0 3 0,0 0 0,0 0-94,0 0 0,0 0 0,0 0 0,0 0-76,0 0 0,0 0 0,0 0-176,0 0 0,0 0-63,0 0 0,2-2 0,5-5-263,7-7 1,-2-5 0,-1-4 0,-1-5 518,-6-7 0,17-14 0,3-5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43 7766,'-21'0'-111,"2"2"315,5 5 1,-5-2 0,8 9 54,-1 2 0,-4-4 1,9 2-205,2 2 0,3-4 0,2 2-5,0 2 1,0-4-77,0 2 1,9-7-1,5 5 72,5-3 1,2-2 0,0-9 30,0-5 1,-7 2 0,0-7 0,0 1 82,-3-1 1,6 5 0,-8-7-64,3-2 1,-8-3-55,3-2 1,-4 7-1,-3 0 1,-3 0-29,-4 2 0,3-4 1,-10 9-1,0 0-353,2-2 0,-7 6 0,5-4 103,-4 5 0,-3 4 1,0 3-1,2 4-265,5 3 0,-5-5 1,8 7-682,-1 2 1181,-7-6 0,17-1 0,-7-9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71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1 105 7971,'9'12'348,"-4"7"-204,9-5 0,-7-5 1,4 0-1,1-2 32,0 0 1,-5 0 0,7-7-33,2 0 0,3 0 1,2 0-100,0 0 0,0-2 0,0-3-56,0-2 0,-7-7 0,-3 5-42,-1-3 1,-1-2 0,-4-7 28,2 0 0,0 7 0,-7 0 0,-3 0-43,-4 3 1,3-1-1,-10 7 2,-3-2 0,-1 0 0,-3 7 0,0 0 63,0 0 1,0 10-1,0 4 10,0 4 1,7 3-1,2 0 1,3 0-7,4 0 1,-4 3 0,2 1-1,2 3 42,3-2 1,2-3-1,0-2 1,0 0-146,0 0 0,9 0 0,3 0-126,-1 0 0,8-9 0,-5-3 1,5-2-111,2 0 1,0 0-1,0-7 1,2 0 113,5 0 1,-5-2 0,5-3 0,-4-2 222,-3 3 0,0 1 0,0 3 0,0-2-41,0-5 1,-7 5 40,0-5 1183,-10 4-498,6 3 0,-13-7-225,-4 0 1,5-2-176,-5 2 0,5-5-179,2-9 0,0 0 0,2 0-90,5 0 1,5 0 0,9 3 24,0 4 0,-7-5 1,0 7-1,2-2-95,3 0 0,-5 7 0,0-4 0,2 1-62,3 6 0,-5-6 0,0 3-138,2 3 0,-4 1 0,-1 1 1,1-3-764,0-2 0,-5 0 1017,7 7 0,0 0 0,7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126 168 7933,'-14'0'-36,"0"0"246,10 0 0,-6-2-230,10-5 1,0-5 0,3-9 45,4 1 1,4 6 0,8 0-1,-3 0-16,-2 2 1,0-4 0,7 9 0,0 2-33,0 3 1,0-5 0,0 0 0,0 2-10,0 3 1,0 4-31,0 5 0,-9 5 0,-5 9 0,-5 0-24,-2 0 1,0 0-1,-2-1 50,-5 1 0,2 0 0,-9 0 0,-2 0 36,-3 0 1,-2 0 24,0 0 1,10 0 11,4 0 0,4-7-54,3 0 1,10-2 0,4 4 15,4-2 0,-4-7 0,0 7-4,3 3 0,-8-6 0,-2 3 1,-2 0 0,2-2 1,-5 7 54,5-5 0,-7 2 0,-5 0 0,-4-4 51,-3-3 1,5 5 0,-7-7 0,-2 0-51,-3 3 0,-2-6 0,0 8 0,0-3-57,0-4 1,0 4-1,0-2 1,0-2 19,0-3 1,0-2 0,0 0-235,0 0 1,0 0-45,0 0 0,10-2 0,4-5-109,4-7 1,3 2 221,0-2 0,10 3 0,4-3 0,4 4 149,3 1 0,0-3 0,0-9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6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294 64 7596,'0'-21'-52,"-2"2"124,-5 5 0,-5 5-66,-9 9 0,3 2 0,1 5 0,3 5 85,-2-1 0,4 8 1,-2-5-24,-2 5 0,4 1 1,-2 1-1,0 0 1,0 0-8,0 0 0,7 7 1,-4 0-1,1-2-38,6-3 1,-6 5 0,3 0 0,3-2-35,1-3 1,3-2 0,0 0-1,0 0-192,0 0 1,3 0 135,4 0 1,4-9-1,10-5-31,0-5 0,0-2 1,0 0-1,0-2 20,0-5 0,-7-2 1,-2-8-1,-3 3-71,-4-2 106,7 7 0,-10-10 66,5 5 0,-5 2 0,-2-2 1,-2 0 233,-5 3 0,2-6 0,-9 10-189,-2 3 0,-3-6 1,-2 3-1,0 3 1,3 4-71,4 7 1,-5-3 0,7 10 0,-2 0-146,0-2 0,10 7 0,-6-5 1,3 4-191,0 3 60,0 0 1,10 0 109,4 0 1,-3-7 0,10-2 0,3-3 166,1-4 0,13-3 0,1-2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0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210 84 7933,'-21'0'-79,"0"7"1,0 3 54,0 1 0,0 1 0,3 4 1,1-2 58,3 3 0,3-6 0,-3 3 0,4 3 16,1 1 0,7 3 0,-5 0-9,4 0 1,3-7 0,3 0-102,4 3 1,4-6 0,10 1 0,0-3 46,0-4 1,0-3 0,0-2 0,3-2-3,4-5 1,-5-2 0,5-8 0,-5 3 29,-2-2 0,0-3 0,0-2 0,-2 0 45,-5 0 1,2 0 0,-9 0-1,-2 0-12,-3 0 0,-2 0 0,0 0 0,0 0 18,0 0 0,-9 0-114,-5 0 1,-5 10 0,-2 4-98,0 4 1,3 6 0,1 4 0,3 7-64,-2 4 0,4-4 0,1 0 1,1 5-24,6 7 0,1-3 0,3 5-129,0-5 359,0-2 0,10 0 0,1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3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84 7976,'0'21'27,"0"0"0,-7 0 1,0 0-1,3 0 38,1 0 1,3-7 0,0 0 0,0 3-41,0 1 1,7-4 0,3-2 0,1 0 73,6-1-174,-8-6 1,10 4 47,-5-9 1,4 0 0,3 0 0,0-2 0,0-3 59,0-2 1,0-9 0,-2 2-1,-3-5 6,-2-2 0,-2 0 0,2 0 44,-7 0-56,-5 0-18,-2 0 1,0 0 0,0 0-38,0 0 1,0 0-1,-2 0-39,-5 0 1,2 10 0,-9 4-79,-2 4 1,-3 3-1,-2 0 1,3 3-130,4 4 1,-5 4 0,7 10 43,1 0 0,-1 0 0,7 0 230,-2 0 0,0 0 0,7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8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315 126 7933,'12'-9'-92,"4"4"0,-6-9-182,1-2 0,-6 5 0,4-1 859,1 3-338,-8-8 1,5 8 67,-14-5-285,5 5 59,-17 9 1,7 0-4,-9 0 0,5 2 0,-3 3 0,-4 4 26,0 3 0,-1 2 0,3 7 0,0-1 23,0 1 0,0 0 0,0 0 0,0 3-60,0 4 1,0-5 0,3 5 0,1-2-61,3 2 0,10-5 1,-3 5-1,4-5-51,3-2 0,0 0 0,0 0 0,0 0 10,0 0 1,10-2 0,4-3 0,4-4-131,3-3 1,7 5 0,0-7 0,-2-2-92,-3-3 1,-2-2 0,0 0 0,0 0 0,0 0 0,0-2 0,0-3 0,-2-4-29,-5-3 0,2 5 1,-6-4 5,1 1 0,1-6 269,2 2 0,-5 2 0,-9-2 0,-9 0 0,-3-7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7975,'21'0'0,"-2"-2"173,-5-5 1,14 5 0,-2-5-107,4 4 1,0 3 0,-9-2 0,0-3-94,0-2 0,0 0 1,0 7-1,0 0-212,0 0 1,-7 0 0,0 0-508,3 0 1,-8 3 744,-2 4 0,-5-5 0,-11 17 0,-3-8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3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 21 7227,'-9'0'355,"9"0"1,9 0-1,12 0-170,0 0 1,0 0 0,3 0 0,1 0-291,3 0 0,0 0 0,-7 0 1,0 0-237,0 0 0,0 0 1,0 0 340,0 0 0,0-9 0,0-3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16:33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0,'44'0,"-7"0,-9 0,-4 0,25 0,-21 0,14 0,-28 0,42 0,-40 0,24 0,-29 0,-1 0,8 0,-4 0,26 0,-7 0,9 0,-19 0,5 0,-16 0,9 0,0 0,-10 0,8 0,-7 0,9 0,18 0,6 0,18 0,-19 0,14 0,-41 0,25 0,-14 0,-5 0,17 0,-19 0,0 0,9 0,-7 0,8 0,-10 0,9 0,3 0,-10 0,-4 0,9 0,-3 0,27 0,-20 0,8 0,-7 0,9 0,0 0,0 0,-10 0,-1 0,-1 0,-7 0,17 0,-7 0,-1 0,-1 0,-20 0,8 0,-7 0,9 0,-1 0,-8 0,7 0,-8 0,10 0,0 0,-9 0,7 0,-8 0,10 0,0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7.1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0 8228,'0'14'464,"0"0"-429,0 3 0,0-6 0,0 3 0,0 3 24,0 1 1,-2 3 0,-3 0-46,-2 0 1,0 0-1,7 0 1,0 0 19,0 0 0,-2 0 1,-3 0-1,-2 0-35,2 0 0,3 0 0,2 0 0,-2 0-52,-5 0 0,4 0-57,-4 0 0,5 0 22,2 0 0,2-9-241,5-5 0,-4-2 53,4 2 0,-3-5-81,3 5 0,-4-7-81,4-7 0,-5 2 438,-2-9 0,0 0 0,0-7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7767,'0'-12'487,"0"3"0,0 11 113,0 5-432,0-4-78,0 15 1,0-13 0,0 9 0,0 2 0,2 3 157,5 2 0,-5 0 1,5 0-436,-4 0 199,-3 0 1,2 0-1,3 0 1,2 0 72,-3 0 1,-1 0 0,-3 0 3,0 0-93,0 0 1,0 0 0,0 0-27,0 0 117,0 0-287,0 0 92,0 0 1,2 0 0,3 0-1,2 0-397,-3 0 1,-1-7 298,-3 0-334,0-9 257,0 4-328,0-9 1,2-2 80,5-5 1,-2-5 529,9-9 0,-10 0 0,3 0 0,5 0 0,0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7.4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42 7316,'-14'0'-150,"0"0"525,9 0-76,-4 0-155,9 0 1,9 0 45,5 0 1,-2 0 0,2-2-74,2-5 0,3 5 0,2-5 0,0 4-14,0 3 0,7-2 0,0-3 0,-2-2-91,-3 3 1,-2 1-1,0 3 1,0 0-72,0 0 0,0 0 1,0 0-1,0 0-184,0 0 1,-7 0-122,0 0-223,0 0-439,-2 0 1026,-3 0 0,-9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8.4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7907,'0'12'241,"0"0"1,0-5-24,0 7 1,-7 4 0,0 6-129,2 4 0,3-5 0,2 7 1,0-2-49,0 0 0,0 7 1,0-4-1,0-1-95,0 0 0,0 5 0,0-7 0,0 0-39,0 3 1,0-8 0,0 5-94,0-5 1,0-2-18,0 0-80,0-9 0,0-12 0,0-14-15,0-5 1,0-2 0,0 0-1,0 0 297,0 0 0,0 0 0,0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8.8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61 126 7914,'-9'12'-71,"4"-3"200,-9-9 0,2-2 151,-2-5 1,7 5-1,14-5-90,7 4 1,12 1 0,2-3 0,-2-2-115,-3 3 0,5 1 1,2 3-1,1 0-20,-1 0 1,7-7 0,-4 0 0,2 3-51,0 1 1,-7 3-1,5 0 1,-3 0 19,-4 0 0,-3 0 0,-2 0 0,0 0-398,0 0 0,0-7 28,0 0 1,-7 0-366,0 7 156,-9 0 0,4-2 223,-9-5 1,-7 2 0,-2-6 329,-3 1 0,-2-6 0,-7 4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9.2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7954,'0'21'-192,"0"0"170,0 0 1,0 0-1,0 0 1,0 0 162,0 0 0,7-7 0,0 0 0,0 3-49,2 1 0,1 10 0,6 0 0,-4-2-72,-3-3 1,5 5 0,-5 0 0,1 0-51,-1 3 1,5-8 0,-7 7 0,-2-2-31,-3 0 0,-2 0 0,2-7 0,3 0-52,2 0 0,0 0 56,-7 0 154,0-9 1,0-5-1,2-12-48,5-2 1,-4-9 0,4 2 9,-5-5 1,5-2 0,2 0-1,1 0 27,-1 0 1,0 0 0,-4 0-43,2 0 1,7 0-1,-5 0 1,1 0 0,-1 0 0,7-2 0,-4-3 0,2-2-55,0 3 1,-7 1-1,5 3 1,-1 0-16,1 0 0,-7 0 0,4 0-43,0 0 0,-6 0-630,4 0-403,4 10 753,-8 1 0,6 20 0,-7 1 347,5 1 0,-4 7 0,6-8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9.5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0 7979,'12'3'440,"-5"4"0,-5-3-311,-2 10 0,0 0 1,0 7-184,0 0 1,-7 0 0,-2 3-1,-1 1 86,1 3 0,-5 3 0,5-6 1,-3 6-35,-4 1 1,-1-4 0,1 5 0,2 0 15,-2-1 1,-1-4-1,1 5 1,4-3-20,3-4 1,-5-3 0,7-2-84,2 0-170,3 0 1,4-9 0,5-7-1,5-10-299,0-9 1,6-7 0,-4-5 556,5-2 0,2-9 0,0 4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9.8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7927,'12'0'56,"-3"3"0,-9 4 0,0 7 49,0 4 0,0 3 0,0 0 1,0 3-126,0 4 0,0-5 1,2 7-1,3 1 9,2 4 1,2-5-1,-4 0 1,4-2-10,3 0 1,-5 7-1,5-4 1,-1-1 38,1 0 1,0 5-1,4-7 1,-4-2-149,-3-3 1,5-2 0,-5 0-224,3 0 0,-5-2-547,7-5 899,-9-5 0,4-18 0,-9-3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0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1 126 8167,'2'-11'232,"5"1"-221,7 1 1,7 7 0,5-8-1,4 3-287,3 0 1,-5-7 0,7 7-1,5 0 276,6-2 0,8-3 0,9-9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0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43 663 7954,'-14'12'45,"0"-5"192,9-5-50,-4-2 0,23-9 0,2-5-130,0-5 0,1-2 0,4 0 0,0-2 8,0-5 0,0 2 0,0-6 0,-3-1-79,-4 0 1,5 5 0,-5-4 0,2-1-44,-2 0 1,5 5-1,-7-4 1,2 1 27,0 6 0,-10-6 0,6 3 0,-3 3 15,0 1 1,0 3 14,-7 0 0,0 7-129,0 0-63,0 10 175,0 13 1,-7 5 0,0 14 0,2-5-13,3-2 0,2 7 0,0 0 0,0 0 48,0 3 0,-7-6 1,0 10-1,2 0-23,3-2 1,2 7 0,0-5-1,-3 2 48,-4-2 1,5 2 0,-5-6-1,5-1-84,2 0 1,0-2 0,0-7-1,0 0-211,0 0 1,0-7-156,0 0 0,9-9 133,5 2 0,-2-14 0,-1-7 272,-1-5 0,6-2 0,-4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1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 7822,'14'0'568,"0"0"-524,2 0 1,-4 0-1,2 0 1,2 0-71,3 0 1,-5 0 0,0 0 0,2 0 42,3 0 1,-5 0-1,0 0-280,2 0 306,3 0 1,-1-2 314,-4-5-215,-4 5 1,-17-5-1,-3 11-45,-1 3 0,4 7 0,-5-4 0,0 1 4,1 6 1,4 1 0,-5 3-71,3 0 1,-1 0 0,6 3 0,-3 1-17,2 3 0,0 0 0,1-7 1,-3 0 14,2 0 0,3 7 0,2 0 0,0-2-67,0-3 1,-7-2 0,0 3 0,2 1-10,3 3 1,2 0 0,0-7-22,0 0 1,0 0-1,0 0-833,0 0 198,0-9 0,0-5 410,0-14 1,7 2-1,0-9 1,-3-2 290,-1-3 0,-3 5 0,0 0 0,-10 0 0,-1-7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2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43 105 7943,'-7'-14'-228,"0"0"0,-3 10 0,6-6-111,-3 1 1,0 4 1877,7-9-1258,0 10 1,2-6 0,5 10-79,7 0 0,5 0 0,2 0 1,0 0 37,0 0 0,-7 0 0,0 0 0,4 0-540,8 0 1,-3 0 0,5 0 0,-4 0-213,-3 0 0,-7 0 0,0 0 1,2 0 510,3 0 0,2-9 0,0-3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 6378,'2'-12'739,"5"5"0,-2 12-431,9 2 0,-7 2-86,7-2 0,0 3 231,7 4-299,0-5-286,-10-9 115,8 0 57,-17 0 0,17 0 52,-5 0 1,-2 0-1,-1-2-23,-1-5 1,-1 4 0,-4-6 42,2 0 0,0-3 33,-7-9 0,0 0-39,0 0 0,0 7 0,0 0 0,-10 9-159,-4-2 0,3 5 0,-3 2 46,-3 0 0,-1 0 1,-1 2-1,3 3-3,2 2 0,2 9 1,-4-4-1,4 2 55,3 0 0,-1 0 0,6 7-9,-3 0 1,0 0-27,7 0 1,0 0 0,2-2-126,5-5 0,5 4 0,9-6-350,0 0 1,0-1 0,0-6-100,0 2 0,0 0 0,0-5 121,0 5 0,0-4 1,0 4 442,0-5 0,-10-11 0,-1-3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9037,'-12'3'218,"5"4"-476,5 7 1,2-3-1,0 3-1087,0 3 1345,0 1 0,0 3 0,0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7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7914,'9'12'600,"-7"7"1,8-15-564,-10 10 1,0-7-941,0 7-332,0-9 355,0 4 880,0-9 0,9 0 0,3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2.1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337 0 7916,'-3'12'159,"-4"-5"0,-2-2 1,-7-1-90,2 3 0,7 3 1,-5-3 0,3 7 0,-5 4 1,4 3-1,1 0-9,0 0 1,-5 0 0,4 3 0,-1 1 14,-6 3 1,6 3 0,-3-6 0,0 3-66,2-2 1,-7 4-1,8-2 1,-3-2 4,0-3 0,2-2 1,-2 0-295,7 0 0,-2 0-392,2 0 152,0-9 1,9-5 516,5-14 0,5-5 0,9-9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2.7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63 7076,'12'-2'-639,"-5"-5"1041,-5 5 1,1-15 92,4 10-218,-5 0 0,7 5 254,-9-5-16,0 5-138,0-8-317,0 10-12,-9 10 0,0-6 1,-8 8-1,6 0-19,1-1 0,-4-4 0,5 5 0,-3 0 27,-4-1 1,4 1-1,1 4 1,-1-4 0,0-3 0,5 8 1,-4-3-1,-1 4-45,0 3 0,5 0 0,-4 0 0,-1 0-1,0 0 1,5 0 0,-4 0 0,1 3-95,6 4 0,1-5 0,1 5-28,-5-5 1,5-2 0,-5 0-2,4 0 1,6 0-16,4 0 0,2-7 0,7-2 43,-2-3 1,0-2 0,7-7 4,0 0 0,-7 0 0,0-2 52,3-5 0,-6 2 1,1-9 30,-3-2 1,1 7 0,-6-1 0,3 1-33,-2-5 0,-3 2 0,-2-2 99,0-2 0,-2 4 0,-3-2-24,-2-2 0,-9 0-120,2 2 1,2-3-30,-2 10 0,7 0-667,-7 7 1,10 10 255,-3 4 0,4 4 513,3 3 0,0 0 0,10 0 0,1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3.2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0 602 6725,'3'-11'411,"1"1"-280,3 1 0,0 4 0,-4-6 0,1-1 16,3 0 0,7-2 0,-4-7-39,1 0 0,-4 0 0,5 0 0,0 0-15,-1 0 1,3 0 0,5 0 0,-3 0-162,-2 0 1,-7-7 0,5 0 0,0 3 69,-1 1 0,-4 3 1,5 0-1,-3 0-54,-4 0 0,-3 7 0,1 0-51,4-2 0,-5-3 19,5-2-28,-5 10 0,1-6 86,4 10 1,-5 10 0,5 11 20,-5 4 1,-2-4 0,0 0 0,0 3 1,0 1 1,0 10 0,0 0 0,0-2 190,0-3 0,-7 5 0,0 0 1,0 0-149,-2 3 1,7-6 0,-5 8 0,2-3-19,-2-4 1,5-3 0,-5-2 0,4 0-146,3 0 1,0-7-434,0 0 0,3-9 126,4 2 0,-3-5 0,10-4 430,3-5 0,1-5 0,3-9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3.8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0 208 8068,'0'12'1,"0"-3"1,7-18 168,0-5 0,0 2 0,-4 1 0,1-1-27,3 0 1,7 5-1,-7-7 1,0 0-38,3 3 0,-6-6 0,8 8 0,0 0 19,-1-1 1,-4-4 0,5 5 0,0 0-204,-1-1 1,-4 3 0,5 5-1,0-3-23,-1-2 0,-4 3 114,7 11 0,-9 4 0,2 10 22,-5 0 0,-2 3 0,0 1 0,0 3 24,0-2 1,-2-3-1,-3-2 1,-4 3-87,-3 4 1,5-5-1,-7 5 1,0-5-80,3-2 0,-8-2 0,7-3 0,-2-4 8,0-3 0,7 5 1,-4-4-1,-1-1-120,0 0 0,5-2 5,-7-7 0,10-2 194,-3-5 1,7 2 112,7-9 1,-3 10 0,10-3-55,3 4 0,-6 3 0,3 0 200,3 0 1,-6 0-1,1 3 1,0 1-105,-1 3 1,3 7 0,5-4 0,-3-1-117,-2 0 0,-7 5 0,7-4-447,3 1 1,-6-4 0,3 5-339,3-3 765,-8 8 0,0-6 0,-9 10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4.6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315 105 7679,'12'0'-1295,"0"-7"1956,-5 0 1,-5-2-265,5 2 1,-5 2 170,-2-9-98,0 10-356,0-15 1,-7 14-1,-2-6-92,-3 1 1,5 3-1,-7 7 11,-2 0 1,4 3-1,-2 1 1,-2 6 22,-3 1 1,5 1 0,0 4 0,-2-2-24,-3 3 1,5 1 0,0 3-1,-2 0-44,-3 0 0,1 7 1,1 0-1,6-2 21,1-3 1,-4-2 0,7 0-1,0 0-20,-2 0 1,7 0-1,-5 0-9,4 0 1,6 0-1,4 0 21,7 0 0,-3-9 1,3-3-1,3-2 0,1 0 0,3 0 0,0-4-68,0 4 1,0-5-1,0 5 1,3-5-11,4-2 0,-5 0 0,5-2-194,-5-5 1,-2 2 0,0-6-704,0 1 0,-2-6 973,-5 2 0,5-5 0,-8-2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5.0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7957,'0'12'-1268,"3"-3"1518,4-9 0,4 0 0,10 0 265,0 0 1,0 0 0,0 0-262,0 0 1,0-7 0,0 0 0,0 3-129,0 1 1,3 1 0,1-3-398,3-2 1,0 0-1,-7 7 18,0 0 0,0-7-1250,0 0 757,0 0 1,-7 7 745,0 0 0,-18 0 0,1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5.3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7957,'-2'14'-1950,"-5"0"2352,5-9 164,-8 4-328,10-9 1,7 3-1,3 1 34,1 3 0,3 0 1,7-7-17,0 0 0,-7 0 0,0 0-291,3 0 1,8 0-1,6 0-278,1 0 1,-6-7 0,4 0 312,1 3 0,-8-8 0,7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5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7688,'7'14'314,"0"0"1,0 0 0,-7 7-213,0 0 1,2-7 0,3 2 0,2 5 0,-2 5-1,-3-1 1,-2-1 0,0-1 0,0 3-326,0 2 1,0 7 0,0-7 0,0-3 192,0-1 1,0-3-1,0 0 1,0 0-318,0 0 0,0 0-84,0 0-541,0 0 776,0-10 0,0-4 0,0-14 196,0-7 0,0-4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7913,'0'14'727,"0"0"1,0 0-630,0 7 1,0 0-1,2 0-270,5 0 0,-4 0 1,4 0 193,-5 0 0,-2-7 0,0 0-965,0 2 0,7-4-287,0 2 1230,0-9 0,2-5 0,3-12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40 7943,'0'-21'190,"0"9"0,0 5-59,0 14 1,0 5 0,0 9 0,0 0 58,0 0 0,0 0 0,0 0 0,0 0-195,0 0 0,0 0 0,0 0 1,0 0 26,0 0 0,0 0 1,0 2 35,0 5 0,7 5-68,0 9 0,0-9 1,-7-5 30,0-5 1,2-4 0,3-3-288,2-2-613,0-9 0,-5 4 401,5-9 0,-2-7 0,6-2 478,-1-3 0,6 7 0,-4-4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1.9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22 379 7963,'-12'-21'-185,"5"0"0,5 0 0,2 0 157,0 0 0,2 0 0,3 0 0,4 0 87,3 0 0,2 0 0,7 0 0,0 0-37,0 0 0,0 2 0,0 3 0,0 4 16,0 3 0,7-5 0,0 7 0,-2 0 1,-3-3 1,-2 8-1,0-5 1,0 5-43,0 2 0,0 9 0,-2 5 0,-3 2 3,-2-2 1,-7 10 0,5-6 2,-3 6 1,-2 1 0,-7 10 10,0-7 1,0-4 0,0-3 0,0 0 51,0 0 0,-7-7 0,-2-3 0,-1 1 29,1 0 1,-7-5 0,2 4-66,-5-1 1,-2-3 0,0-7-198,0 0 0,0 0 0,0 0 32,0 0 0,7 0-453,0 0 0,9 2 146,-2 5 0,5 5 442,2 9 0,19 0 0,4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1 505 7436,'0'21'-620,"0"-10"1294,0-1-357,0-10 1,0-10-129,0-4 1,0-4-1,0-3-26,0 0 0,0 0 0,0 0 1,0 0-74,0 0 1,0-3 0,0-1 0,0-3-118,0 2 0,0 3 1,0 2-1,0 0 12,0 0 1,0 0-1,0 0-38,0 0 0,0 0-49,0 0 0,2 7 0,3 0 8,2-3 0,9 6-370,-2-3 0,-2 9 110,2-2 0,-7 5-720,7 2 929,-9 9 1,11-4 144,-9 9 0,9-10 0,-4 6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2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 7887,'-12'0'-33,"3"2"179,9 5 0,0 5 0,0 9-39,0 0 1,0 0-1,0 0-74,0 0 1,0 0-1,0 0 1,0 0-113,0 0 0,0 0 0,0 0 13,0 0 1,0 0 33,0 0-208,0 0-186,0-10 0,2-1 0,5-10-511,7 0 937,-4-10 0,8-1 0,-6-10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0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316 1 7875,'-9'11'126,"4"1"1,-9-7 0,0 4-128,2 3 1,-4-5 0,7 4-1,-1 1 72,1 0 1,-7 2 0,2 4 0,-3-1 27,3-3 1,-4 0-1,4 7-34,-5 0 1,-2 0 0,2 0 0,3 0-156,2 0 1,9-7 0,-2 0 0,3 0-225,-3-3 1,4 1-846,-4-5 760,5-5 1,4 5 398,5-14 0,5-4 0,9-10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3.3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7991,'0'21'220,"2"0"1,3 0-1,4 0-146,3 0 1,-5-3 0,7-1-1,0-3 76,-2 2 0,4 3 0,-7 2-246,3 0 1,2 0 44,7 0 0,0 0-362,0 0 1,-2-7-1,-3-3 413,-2-1 0,0-3 0,7-7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3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1 7435,'0'21'85,"0"0"0,2 0 1,3 0-1,2 2-11,-2 5 1,4-2 0,-2 9 0,0 0-95,2-3 1,-6 13 0,4-8-1,-5 0 22,-2 3 0,0-3 0,0 1 0,0-6-137,0-1 1,0-3 0,0-7-1,0 0 97,0 0 0,0-7 258,0 0-156,0-10 0,2-11 0,3-14 12,2-2 0,2 7 0,-4 2-74,2-3 1,2-1 0,-4-3 0,4 2 0,1 3 12,-1 2 1,7 7-88,-2-7 1,5 9 0,2 0 61,0 10 1,-7 4-1,-2 8 1,-1-3 8,1 2 1,-5 3 0,5 2 0,-1 0 6,1 0 1,-7 0 0,2 0 53,-5 0 1,-2 0 112,0 0 0,0 0 0,-2-3-30,-5-4 0,-5 3 1,-9-10-1,0-3-62,0-1 1,0-3 0,0 0 0,0 0-6,0 0 1,0 0 0,-2 0 0,-3 0 28,-2 0 0,0 0 0,7-3-15,0-4 0,0 5 1,0-7-293,0-1 1,7 8-1079,0-5 598,9 5 0,-2 2 393,14 0 0,-2 0 1,9 0-1,2 0 289,3 0 0,2 0 0,0 9 0,0 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4.8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22 211 7744,'-2'-19'-593,"-5"5"0,4-5 791,-4 5 0,5 3 309,2-3-129,0 9-248,0-4 1,2 11 0,3 5-95,2 7 1,0 5-1,-7 2 1,0 0 31,0 0 0,2 0 1,3 0-1,2 0-129,-2 0 1,-3-7 0,-2 0 0,0 2 46,0 3 0,2 2 102,5 0 119,-4-10-101,6-1 1,-9-13-51,0-4 0,2-4 0,3-10-29,2 0 0,0 0 0,-7 0 0,0-3-26,0-4 1,7 5-1,0-5 1,0 5 106,2 2 0,-4 0 1,7 0-58,-3 0 0,7 0 0,-2 0-114,5 0 0,-5 7 1,0 2-139,2 3 1,-4 2-1,2 7-127,2 0 1,-4 0-1,2 0-64,2 0 1,1 9 0,-1 3-36,-2-1 427,-9-1 0,13-1 0,-6 3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2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 7844,'-7'14'63,"0"0"1,0-7 0,4 4 0,-1 1 0,-3 0-50,2 4 1,0-4 0,1 2 0,-3 2 14,2 3 0,3 2 1,2 0 58,0 0-116,0 0 0,0 0 1,2 0-1,5 0 53,7 0 1,-2-7 0,2 0 27,2 2 0,-4-7 1,2-2 53,2-4 1,3-3-1,2 0 43,0 0 0,0-7 1,-3-3-1,-1-1 15,-3-6 1,-3-1 0,6-3 0,-6 0-8,-1 0 1,4 0 0,-7 0 0,-3 0-23,-1 0 0,4 0 1,0 0-1,-3 0-176,-1 0 1,-3 7 0,0 0-852,0-3 117,0 8 1,-3 0 52,-4 9 1,3 0 720,-10 0 0,9 0 0,-4 0 0,9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6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7647,'0'-21'-319,"0"9"0,0 5 405,0 14 1,0-2 0,0 9 0,0 2 30,0 3 1,0 2 0,0 2 0,2 3-34,5 2 0,-5 2 1,5-4-1,-4 4 18,-3 3 0,2-5 1,3 7-1,2 0-10,-3-3 1,1 8 0,0-5 0,2 2-60,-3-2 0,-1 3 1,-3-8-1,2 0 0,5 1 1,-5-3 0,5-5-160,-4 5 0,-1-5 1,3 5-1,2-4-230,-3-3 0,1 0-703,2 0 744,-5-10 1,8-4 314,-10-14 0,9-14 0,3-11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5.9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8154,'21'0'319,"-10"0"1,8 0 0,-5 0 0,5 0-113,2 0 0,0 0 0,0 0 0,0 0-110,0 0 0,-3 2 0,-1 3 0,-3 2-351,2-3 0,3-1 0,2-3-414,0 0 0,0 0 668,0 0 0,0 9 0,0 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43 106 6980,'-3'19'435,"-4"-5"0,5-3 38,-5-4 0,5 5-219,2 9 0,0-7 1,2-2-36,5-3 1,-2 5 0,9-7-121,2-2 1,-4 4 0,2-2 32,2-2 1,3-3-1,2-2 65,0 0 0,0-2-225,0-5 0,-7-5 0,0-9 52,2 0 1,-7 0-1,-2 0 0,-4 0 1,4 0 0,0 0-35,-3 0 0,-4 2 0,-4 3 1,-6 4-284,-1 3 1,4 0-1,-7 4 1,-3-2 58,-1 2 0,-3 3 1,0 2-1,0 2-164,0 5 0,0 3 1,0 6-156,0-2 0,0-2 0,2 4 553,5-2 0,5-9 0,9 4 0,9-9 0,3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8.9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336 1 8636,'0'21'116,"0"0"-185,0 0 0,-2 0 1,-3 0 36,-2 0 0,-9 0 0,2 2 0,-2 3-1,2 2 0,-12 2 1,5-4-1,-2 4-11,-1 3 1,1-5 0,-3 4 0,1 1 27,6 0 0,-2-8 0,7 3 0,-2-4 16,2-3 0,4 0 0,10 0 0,0 0-8,0 0 0,0-7 1,0 0 5,0 2 1,7-4 0,3-1 0,1-1-36,6-6 0,1-1 0,3-3 0,0 0-86,0 0 1,-7 0-1,0 0 1,3 0-70,1 0 0,-4 0 0,0 0-33,3 0 1,-6-10 224,3-4 0,-9-4 0,4-3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1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7381,'0'21'0,"-2"0"115,-5 0 1,5 0 0,-5 0 0,4 0 2,3 0 1,0 7 0,0 0-1,0-3-3,0-1 0,0 4 0,0 0 1,0-3-116,0-1 0,0-3 0,0 0-371,0 0 1,0 0-530,0 0 574,0-10-1,3-1 1,1-13 326,3-4 0,0 3 0,-7-10 0,10 0 0,1-7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5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7993,'-2'-12'-162,"-5"5"0,2 5 1,-6 4-1,-1 5 215,0 7 1,5-2 0,-4 2 0,1 2-2,6 3 0,-6 2 0,3 0-14,3 0 0,1 7 0,3 0-80,0-3 0,0-1 0,0-3 38,0 0 0,3-7 0,4-3 14,7-1 1,4-3 0,3-7-1,0 0-5,0 0 1,0 0-1,0-3 33,0-4 0,0-4 0,0-10 41,0 0 1,-7 0 0,-2-3 0,-3-1-16,-4-3 1,-3 0 0,-2 4-1,0-1-24,0-3 0,0 0 1,0 7-1,-2 0-8,-5 0 0,2 7 0,-9 2 0,-2 0-56,-3 1 0,5 6 0,0-2 0,-2 5-78,-3 2 1,1 2-1,1 5 1,3 7 15,-2 5 0,4 2 0,1 0 0,1 2-162,6 5 0,1-5 0,3 5 1,0-4-14,0-3 1,0 0 0,3-3 260,4-4 0,14 5 0,11-7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09.9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43 7768,'-21'0'26,"0"0"1,7 0 0,0 2 93,-2 5 0,-3 5 0,1 9-135,4 0 1,-3 0 0,10 0-1,0 0 34,-2 0 1,7 0 0,-5 0 0,4 0-30,3 0 0,0 0 0,0 0 1,3-3-14,4-4 0,-3 5 0,10-7 0,3-1 33,1-4 0,3-2 0,0 0 0,0 2 19,0-3 0,0-1 1,0-6-1,0-1-9,0-3 1,0-10-1,0 3 1,0-4 21,0-3 0,-2 0 0,-3 0 0,-4 0 3,-3 0 0,-2-3 0,-7-1 1,0-3 0,0 2 0,0 3 0,0 2 0,-2 0-11,-5 0 0,2 7 0,-9 0 0,-2 0-12,-3 2 0,-2 3 1,0 9-1,0 0-177,0 0 0,0 7 0,0 2 0,3 3-127,4 4 1,-5 3 0,7 2 0,1 0 45,4 0 0,4 2 1,3 3-1,0 2 235,0-3 0,0-1 0,0-3 0,0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0.4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82 8054,'12'-10'244,"-12"8"-319,-14-5 1,-5 14 0,1 7 90,4 5 1,2 2-1,7 0 1,-2 0 80,3 0 0,1 0 1,3 0-249,0 0 1,0 0 0,3 0 107,4 0 1,-3-10 0,10-1-1,3-3 56,1 0 1,3 0-1,0-7 1,0 0 99,0 0 1,7 0 0,0-3-57,-2-4 1,-3-2 0,-2-7 0,-2 2 41,-5-3 1,2 6-1,-9-3 1,-2-3 27,-3-1 1,-2-3-1,0 0 1,0 0-59,0 0 1,0 0-105,0 0 0,-7 0 0,-2 0 1,-3 2-1,-4 5-88,-3 7 1,-2 2 0,0 1 0,0-3-132,0 2 1,7 5 0,0 5 0,0 4-55,3 3 0,-6-5 0,8 7 0,0 2 45,-1 3 1,3-5-1,7 0 263,0 2 0,10 3 0,1 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0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7984,'10'-12'-1217,"-8"0"1215,5 5 1,-5 3 410,-2-10 0,0 7 51,0-7 0,-2 7-198,-5-7-189,-5 9 0,-2-4 0,0 9-32,-2 0 0,-3 2 0,-2 3 0,0 4 72,0 3 0,0-5 0,0 4-38,0-1 0,0 6 0,0-2 0,0 5 1,0-1 6,0-4 1,0 10-1,0-6 1,3 3-22,4 5 1,-3 0 0,8-5 0,-3 0-33,-4 0 0,7 0 0,-1 0 0,3 0-46,0 0 1,0 0-1,7 0 1,0 2-94,0 5 1,0-5 0,0 5 88,0-4 1,0-10-1,0 0 1,0 2-26,0 3 0,7-5 0,3-3 0,1 1 33,6 0 0,-6-8 1,3 3-1,3-4 101,1-3 0,3 0 1,0 0-37,0 0 1,0 0-1,0 0 1,0 0-103,0 0 0,0 0 0,0-3-28,0-4 1,0 5-1,-2-7 1,-3 2-55,-2 0 1,-9-3 0,4 6-207,1-3 1,-8-3-386,5 3 382,-5 5 1,-4-14-14,-5 9 0,-5-3 0,-9 6 354,0-3 0,0-10 0,0 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4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7823,'-11'2'218,"4"5"1,7-5 187,7 5-97,4-4 1,3-3-82,0 0 1,0 7-1,7 0 1,0-3-50,0-1 0,-7-3 0,0 0 0,3 0-144,1 0 1,3 0 0,0 0 0,0 0 245,0 0-113,0 0-435,0 0 1,0 0-293,0 0 0,0 0-45,0 0 0,-9-3-1496,-5-4 2100,5 5 0,-12-7 0,2 6 0,-7-4 0,-11 5 0,4-7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11.8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7799,'0'11'-307,"3"-1"0,1-8 602,3 5 1,3-5-76,-3 5 1,4-4 0,8-1 136,-5 5 0,5-5-189,-5 5 1,4-4 0,3-3 0,-2 2-74,-5 5 0,5-5 0,-5 5-39,4-4 1,3-3 0,0 0-1,0 0-228,0 0 0,-2-3 0,-3-1 0,-2-3-568,3 2 0,-6 3-873,3 2 1613,0 0 0,-2 0 0,-3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3.6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6744,'12'-12'1028,"-3"3"-951,-9 9 546,0 0-123,9 0-285,-6 0 0,15 0-41,-4 0 0,5 0-50,2 0 0,0 0-37,0 0-14,0 0 1,0 0 65,0 0-40,0 0 11,0 0-38,0-10-116,0 8-21,0-7 177,0 9 6,0 0-68,0 0 19,0 0-277,-9 0 157,6 0 0,-13 0-34,9 0 95,-9 0-6,4 0-13,0 0 8,-6 0 134,6 0-41,-9 0 149,9 0-191,-6 0 1,6-3 21,-9-4-298,0 5 261,0-7-265,0 9 0,2-7-367,5 0 1,-4-3 59,4 3 1,-3 5 536,3-5 0,-4-5 0,6 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7.7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6945,'0'-12'308,"0"3"-145,0 9-76,9 0-148,-6 0 118,6 9 1,-9 3-3,0 9 0,0-7-17,0 0 0,7 0-63,0 7 64,0 9 1,-7-7-30,0 5 1,0-4 0,0-1-1,0 3 4,0 2 1,0 7 0,0-7 0,0-3-53,0-1 0,0-3 1,0 0-1,0 0-102,0 0 130,0 0 0,0 0-312,0-10-123,0-1 207,-9-10-257,6 0 380,-6 0 0,2-3 115,0-4 0,0 3 0,7-10 0,0-3 0,0-1 0,0-3 0,0 0 0,0 0 0,0 0 0,0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7672,'21'0'-1198,"0"0"2477,0 0-628,-10 0 0,6 2-293,-10 5 1,2-2 0,-4 9-227,2 2 1,0-4 0,-5 2 0,3 2-264,2 3 0,0-5 1,-5 0-428,5 2 1,-5 3 66,5 2 491,-4 0 0,6 0 0,3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3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22 484 7318,'0'-21'-1058,"0"9"1152,0-7 11,0 17 1,-2-14-30,-5 9 1,4-10 0,-4 3 29,5-4 0,2 4-17,0 0 0,0 7 0,0-7 105,0-3-130,0-1-2,0 6 1,0-7 41,0 5-62,0 5 1,2-10 0,5 5 39,7-4 1,-2-3 0,2 0-29,2 0 0,-4 2 0,2 3 0,2 2-127,3-3 1,-5 8 0,0 0 49,2-1 0,-4 8 7,2-5 1,0 5 5,7 2 0,0 2 0,0 5 4,0 7 0,-9 5 0,-3 4 0,-2 3 1,0 2 1,0 0 0,-7-5 0,0 3-11,0 2 1,0 2 0,0-4 0,-2 4-46,-5 3 1,-5-5-1,-9 4 1,0-1 33,0-6 1,0-1-1,0-3 1,2 0-38,5 0 1,-4-7-1,4-3 66,-5-1 0,5-3-19,0-7-22,9 0 0,-4-10 1,11-4 19,5-4 1,-2 4-1,9 2 1,0 0 3,-2 1 1,6 6 19,-4-2 0,5 5 164,2 2-79,-9 0 0,4 9 72,-9 5 0,7 5-29,-7 2-90,0 0-10,2 0 0,-6-7 50,4 0-48,4 0 1,-8 0-1,4 0-165,-5 2 0,5-4-109,0 2 224,9-10-272,-13 6 121,6-10-419,-9 9 40,0-7 284,0 8 260,0-10 0,9 0 0,3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8.8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1 253 7790,'9'-21'-1374,"-6"0"2017,4 0-546,-5 9 1,0 3-5,5 9 0,-4 2 1,6 3-11,0 2 1,-4 7 0,7-5 0,-1 0-62,1 1 1,-5-3 0,5-5 0,-1 3 32,1 2 1,-5 0 0,7-7 41,2 0 1,-4 0-1,0-3-1,-3-4 1,5-4-69,-7-10 0,7 0 1,-7 0-45,-2 0 0,-3 7 0,-2 0-13,0-3 0,0-1 1,-2-1-1,-3 3 6,-2 2 0,-2 9 1,2-4 1,-7-1 1,-5 8 0,-2-5 4,0 5 0,7 11 0,0 5 39,-2 5 1,-3 9-1,0 0 1,3-3 23,2-1 0,9-1 0,-4 3 1,2 2-33,0-3 1,0 6-1,7-3 1,0-3-17,0-1 0,2-3 1,3 0-1,4-3-134,3-4 0,-5 3 0,7-10 0,2 0 0,3 0 0,2 0-303,0-3 1,-7-1 0,0-3 147,2 0 0,3-10 290,2-4 0,0 5 0,0-19 0,0 5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5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85 7489,'0'-21'-146,"0"9"1,0 12-1,2 12 1,3 2 225,2 0 1,0 0-1,-7 7-37,0 0 1,0 0-1,0 0 1,0 0 24,0 0 1,0 0 0,0 0-75,0 0 1,2-7 165,5 0-102,-4-10 1,8 3 0,-6-14-46,2-7 1,2 3 0,-4-3-1,2-3 1,0-1 0,0-3 56,0 0-85,9 0 0,-11 0 0,7 0 0,-1 0 16,1 0 1,-7 7-1,4 2 1,-2 0 0,2 3-34,3 0 1,0-1 57,2 3 1,4 5-23,-4-5 0,-2 14 0,0 7 26,-3 5 1,0 2 0,-4 0-8,2 0 1,0 0 0,-7 0-26,0 0 1,0 0 1,0 0 0,-2-3 31,-5-4 1,2-4 4,-9-10 1,9-3-31,-2-4 0,5 3 0,2-10-72,0-3 1,0-1 0,2-3-23,5 0 81,5 0 0,2 0-4,0 0 0,0 2 1,5 3-1,-3 4 1,-4 0 19,-3 1 1,5 4-1,-5-5 81,3 3-18,2 2 0,5 9 1,-5 5-1,-7 7 5,-5 5 1,-2 2 0,0 0-31,0 0 0,0 0 1,0 0-1,0 2 43,0 5 0,0-5 0,0 5-107,0-4 1,0-3 0,0 0 18,0 0 0,0-7-231,0 0 251,0-10-230,0 15-358,0-17 0,9 8-176,5-10 425,-4 0 317,8-10 0,-6-1 0,0-10 0,6-10 0,-6-1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49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 7702,'0'-12'110,"0"5"0,0 14 4,0 7 48,0 5-162,0 2 1,0 0 0,0 0-1,0 0 1,0 0 76,0 0 0,0-7 0,0 0 0,0 2-359,0 3 0,0 2-111,0 0 0,0 0-427,0 0 461,0-10 359,0-1 0,9-20 0,3-1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2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166 145 7966,'11'-21'-369,"-1"7"128,-10 0 0,0 7 393,0-7 0,-3 0-38,-4-7 1,3 7-98,-10 0 0,7 9-23,-7-2 0,0 7 4,-7 7 1,7 5 0,0 6 0,0-1 12,2-3 0,-4 0 0,7 7 12,-3 0 0,7 0 5,-2 0 0,7 0 0,7-3-25,7-4 0,5 3 1,0-8-1,-3 0-32,-2 1 1,0-1-1,7-4 1,0 4 3,0 3 0,0-5 1,0 4-1,-3 1 12,-4 0 0,3-5 1,-8 4-1,0 1 74,1 0 1,-3-5 0,-7 7-15,0 2 1,0-4 77,0 2 0,-10-10-74,-4 3 0,-4-4 0,-3-3-340,0 0 1,0 0-59,0 0 0,2-3 0,5-4 74,7-7 0,5 3 273,2-3 0,-9-10 0,-3-8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0.6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1 127 7268,'21'21'-1451,"-7"-10"1863,0-4 0,-7 3-54,7-3 0,0 0 1,7-5-201,0 5 1,-7-5-1,0 5-66,2-4 1,3-3 0,2 0-82,0 0 0,-7-7 0,0-3-14,2-1 0,-7 4 0,1-7 26,-1-3 1,-7-1 0,5-3-104,-4 0 1,-3 7 0,0 0 39,0-3 0,-3 6 0,-4-1 20,-7 3 1,3 2 0,-3 7 9,-3 0 1,6 0 0,-1 2 0,0 5 86,1 7 1,4 5 0,-5 2 0,0 0 68,1 0 0,6 0 1,-2 0-1,5 0-121,2 0 1,0 0 0,0 0 0,0 0-113,0 0 1,0 0-1,2 0 1,3 0-19,2 0 1,9-7 0,0-3 0,8 1 104,4 0 0,18-8 0,-1 6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1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1 817 6973,'11'-10'538,"1"1"1,-7-7-423,2 2 1,2 2 0,-4-4 0,4 2-109,3-3 0,-5-1 1,7-3-1,0-3-2,-3-4 1,8 3 0,-5-8-1,5 0 66,2 1 1,0-3 0,0-5 0,-3 3-139,-4 2 1,5 0-1,-5-7 1,2 2 15,-2 5 1,5 5 0,-7 6 0,2 1 34,0 2 0,-10-5 0,3 12 0,-2-2-1,2 2 1,-5 2-34,5 5 13,-4 5 0,-3-5 0,-3 14 17,-4 7 1,3 5 0,-8 4 0,3 3 14,4 2 1,-4 0 0,2-5 0,0 3 12,-3 2 1,8 2 0,-5-4 0,5 2 4,2-3 0,-7 6 1,0-1-1,2 0 20,3 1 1,-1-3 0,-1-5 0,-3 3-49,2 2 1,3 0 0,2-7 0,0 0-70,0 0 0,0-7 1,2 0-187,5 2 0,-2-7 7,9-2 1,0-2-231,7 2 1,0-5 491,0 5 0,0-4 0,0-3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43 7243,'-10'11'-157,"1"1"0,-7-7 0,4 4 404,3 3 0,-5-5 0,7 7 0,0 0-139,-3-3 0,8 8 0,-7-5 1,2 5-97,0 2 0,0 0 0,7 0-36,0 0 0,2-7 1,5-3-1,5 1 34,-1 0 0,8-5 0,-5 4 15,5-1 1,2-3-1,0-7 1,0 0 3,0 0 0,0-10 1,0-1-1,0-3 35,0 0 1,-7 0 0,-3-7 0,1 0 56,0 0 1,-8 0 0,3 0-102,-4 0 1,-3 0-1,0 0 1,0 0-43,0 0 1,-3 7 0,-1 0-1,-6 0 57,-1 2 0,-3-4 0,-7 9-247,0 2 1,7 3 0,0 2 12,-3 0 0,1 2 0,0 3 0,4 4-161,3 3 1,2 2 0,7 7 12,0 0 0,0 0 347,0 0 0,9-10 0,3-1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3.8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8252,'11'0'-34,"-4"0"-554,-14 0 1,5 2-335,-5 5 922,5 5 0,2 9 0,0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0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8292,'0'14'177,"0"0"1,0-7-395,0 7 0,0-7-706,0 7 190,0-10 733,0 6 0,9-10 0,3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64 9520,'18'21'1050,"-1"0"-886,-3 0 1,-7-7 0,4 0 0,-1 2-42,-6 3 0,-1 2 0,-1-2 0,3-3-163,2-2 0,7 0 0,-7 7 20,-3 0 1,1-2-1,0-3-537,2-2 0,2-2 188,-2 2 337,-5-5 0,8-11 110,-10-5 1,0-5-1,0-9 8,0 0 1,0 0 0,0 0 0,2 2-20,5 5 1,-5-4 0,8 4 0,-3-5 16,0-2 0,0 0 0,-7 0 0,2 2-30,5 5 1,-5-4 0,8 6 33,-1 0 0,-7-6-161,5 4 1,-4 2-735,-3-2-544,0 9 717,0-4-40,0 9 252,0 0 53,0 9-340,0-6 709,0 15 0,0-6 0,0 9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4.4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400 1 8186,'-21'0'-199,"0"0"1,7 2 0,2 5 278,3 7 0,-8 5 0,6 2 0,-3 0 12,0 0 1,7 0 0,-7 0 0,-3 0-76,-1 0 1,4 7 0,0 0-1,-3-3 9,-1-1 0,-3 4 0,0 0 0,2-3-8,5-1 1,-5 4 0,8 0-1,-3-5-17,0-7 1,9 3-183,-2-5-70,5-5-506,2 1 0,9-10 757,5 0 0,5-10 0,2-1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3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43 8071,'12'-3'-1753,"-5"-4"1461,-5 5 292,-2-7 753,0 9-348,0-10-296,0 8-214,0-7 582,0 9-307,10 0-292,-8 0 165,7 0 20,-9 0 18,0 9-290,0-7 275,-9 17-215,7-7 184,-17 9-15,7 0 0,-2 0-36,0 0 0,0 2 0,-4 3 0,1 2-6,3-3 1,0 6 0,-7-1 0,3 0-53,4 1 0,-5 4 0,7-7 1,-2-3 58,0-1 1,3-3 0,-3 0-1,7 0 7,4 0 1,3-7 0,0 0-49,0 2 40,0-7 0,10 1 1,4-10-128,4 0 0,3 0 0,0 0-182,0 0 0,0-7 325,0 0 0,0-10 0,0 6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1:59.5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22 8071,'0'-12'-120,"0"3"-207,0 9 323,0 9 1,0-4-1,0 9 1,0 2 59,0 3 1,0-5 0,-2 0 0,-3 2 7,-2 3 0,0 2 0,7 0-12,0 0 0,-2 0 0,-3 0 0,-2 0-154,3 0 1,1 0-1,3 0 57,0 0 1,0-7-1,0 0-356,0 2-8,0-7 0,10 1 124,4-10 0,4-3 285,3-4 0,0-4 0,0-10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0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145 22 7695,'-9'-12'-137,"-5"5"1,2 5-1,1 4 149,1 5 1,1 2-1,4 8 1,-2-3 24,3 2 0,-6 3 0,1 2 9,-3 0 1,8 7 0,-3 0 0,4-3-4,3-1 1,-7-3-1,0 0-5,3 0 1,4 0-1,4 0 1,6-3-13,1-4 1,-4 3 0,7-8 0,3 0-23,1 1 0,3-3 0,0-7 1,0 0-6,0 0 0,0 0 0,0-3 14,0-4 0,0-4 0,0-10 15,0 0-50,-9 0 1,4 0 0,-9 0 0,-2 0 32,-3 0 1,-2 0 0,0 0 36,0 0 1,0 0-46,0 0 1,-2 0 0,-3 0-5,-2 0 1,-7 7-1,5 2-6,-3 3 1,-2 2 0,-7 7 0,0 0-64,0 0 1,0 0-1,0 2-141,0 5 1,7-2 0,3 9-87,1 2 1,3 3 61,7 2 1,3-3 0,4-1 234,7-3 0,4-10 0,3 3 0,0-4 0,0-3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0.4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147 101 7244,'12'-10'-274,"-5"8"0,-14-5 608,-7 5 1,-5 4 0,-2 3-271,0 2 1,7 9 0,3-2 0,-1 5 10,0 2 1,8 0 0,-6 0 0,3 0-63,0 0 0,0 0 0,7 0 0,0 0-65,0 0 1,0 0 0,0 0-1,3-3 28,4-4 0,-3 3 0,10-10 1,3-3-2,1-1 0,3-3 0,0 0 0,0 0 10,0 0 1,0-7-1,0-3 1,0-1 41,0-6 1,0-4 0,0-4 0,-2-3 35,-5 2 1,2 3 0,-9 2 0,-2-3-32,-3-4 1,5 5 0,0-5 0,-2 5 8,-3 2 0,-2 0 1,-2 0-37,-5 0 0,-5 9 0,-9 3-107,0-1 0,0 8 1,0-3-1,0 8-54,0 4 1,3 9 0,1-4 0,6 2-420,1 0 274,-6 0-173,14 7 203,-8 0 271,10 0 0,0 0 0,0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462 106 6813,'12'-3'-121,"-5"-4"1,-2 5 0,-1-7 414,3-1 0,0 6-42,-7-10 0,0 7 251,0-7-363,0 9 1,-2-11 0,-5 9-67,-7 2 0,2 3 0,-2 2 0,-2 2 5,-3 5 0,-2-5 1,0 8-1,0-1-6,0 5 0,0-2 0,-2 2 0,-3 2-14,-2 3 0,0-3 0,7 3 0,0 4-18,0 0 1,0 1 0,0-3 0,0 2-62,0 5 0,7-5 0,3 5 1,-1-2-47,0 2 0,8-5 0,-3 5 0,4-4-23,3-3 1,0 0 0,3 0 38,4 0 1,2-7 0,7-3 0,-2 1 35,3 0 1,1-8-1,3 3 1,0-4 21,0-3 0,0 0 0,0 0 1,0 0 2,0 0 0,0 0 1,0 0-1,0 0-38,0 0 0,0 0 0,0 0-100,0 0 1,-7-7 5,0 0 0,-7-7-156,7 7 1,-9-10-185,2 3 0,-5 3 73,-2-3 1,-9 7 387,-5-7 0,-5 9 0,-2-14 0,0 8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43 7442,'-11'0'79,"1"0"145,10 0 1,10 0-70,4 0 0,4 0 1,3 0-1,0 0 57,0 0 0,-7 0-255,0 0 0,0-7 0,7 0-129,0 2 0,0 3 0,0 2-194,0 0 1,0-7-134,0 0 0,-7 0 499,0 7 0,-9 0 0,-5 9 0,-12 3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01.8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8001,'0'11'-1556,"0"1"1999,0-5-310,0-5 0,3 8 0,4-10 93,7 0 0,4 0 0,3 0-145,0 0 1,0 0-1,0 0 1,0 0-94,0 0 1,-7 0 0,0 0 0,3 0-186,1 0 1,3 0 0,0 0 0,0-3-53,0-4 0,-7 5 0,0-5 249,3 5 0,1-8 0,3-1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2:3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19844,'21'0'-47,"-7"0"1,0 0 193,2 0 0,-4 0 0,2 0 1,2 0 1,3 0-1,2 0-2,0 0 0,0 0 0,0 0 0,0 0-30,0 0 1,0 0-1,0 0 1,2 0-33,5 0 1,-5 0-1,5 0 0,-4 0-51,-3 0 1,0 0 0,0 0-1,-1 0 21,1 0 1,0 0 0,0 0 0,0 0-58,0 0 0,3 0 0,1 0 0,3 0 46,-2 0 0,0 0 1,-1 0-1,3 0 31,-2 0 1,-3 0 0,1 0-1,1 0-32,3 0 1,0 0 0,-7 0-1,0 0-54,0 0 0,0 0 0,0 0 1,0 0 34,0 0 1,0 0 0,0 0 0,0 0-60,0 0 0,0 0 0,0 0 71,0 0 1,0 0 0,0 0-4,0 0 1,0 0 0,0 0 82,0 0-83,0 0-39,-9 0 0,7 0 1,-5 0 12,4 0 0,-4 0 0,0 0 11,3 0 0,-6 0 1,3 0-57,3 0 1,1 0-1,3 0-100,0 0 101,0 0 27,-9 0 7,7 0 0,-8 0 0,10 0 1,0 0-1,0 0-23,0 0 1,0 0-1,0 0-30,0 0 1,0 0 0,0 0 40,0 0 1,0 0-1,0 0 7,0 0 0,0 0 0,0 0 1,0 0 1,-7 0 0,0 0 21,3 0 1,1 0 0,3 0-3,0 0 1,0 0-1,0 0 6,0 0 0,0 0 1,0 0-8,0 0 0,-7 0 0,0 0-10,3 0 1,1 0-1,3 0 0,0 0 1,0 0 0,0 0 0,0 0 1,-7 0-1,0 0 37,3 0 0,1 0 33,3 0 0,0 0 1,0 0-36,0 0 0,0 0 1,0 0-28,0 0 1,-7 0 0,0 0-28,3 0 1,-6 0 0,3 0-8,3 0-9,-8 0 1,10 0 21,-5 0 0,4 0 0,3 0-3,0 0 39,-9 0 0,7 0 32,-5 0 12,4 0 1,-4 0 0,0 0-175,3 0-83,1 0 99,3 0 64,-9 0 0,0 0-54,-5 0 1,-3 0-52,10 0 2,-9 0 0,7 0 38,-5 0 0,-3 0-1161,10 0-145,-9 0 1396,14 0 0,-17 0 0,7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3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20126,'21'0'110,"0"0"0,0 0 1,0 0-18,0 0 0,0 0 1,0 0-1,0 0 0,0 0 15,0 0 0,7 0 0,0 0-48,-2 0 0,6 0 1,1 0-1,2 0-58,0 0 1,0 0 0,7 0-1,0 0 46,0 0 1,2 0-1,3 0 1,2 0-7,-2 0 0,-1 0 0,1 0 0,2 0-30,-2 0 1,6 0 0,3 0 0,3 0-8,-3 0 0,4 0 1,-4 0-5,5 0 1,-3 0 0,3 0 0,4 0 0,1 0 34,-1 0 0,-4 0 0,-1 0 0,-1 0-15,-1 0 0,7 0 0,-9 0 0,5 0 33,2 0 0,-2 0 1,-3 0-1,-2 0-43,2 0 1,3 0-1,0 0 1,-3 0 9,-2 0 1,-7 0 0,4 0 0,1 0 13,0 0 0,-5 0 1,4 0-1,1 0-3,0 0 1,-8 0-1,6 0 1,-3 0 4,0 0 1,9 0-1,-4 0 1,2 0-10,0 0 0,-7 0 1,4 0-1,1 0-20,0 0 1,-5 0 0,7 0 0,0 0 10,-3 0 1,6 0 0,-8 0 0,0 0-13,1 0 0,-1 0 1,-4 0-1,2 0-20,-3 0 1,6 0 0,-1 0-1,0 0 6,1 0 0,-1 0 1,-4 0-1,4 0 1,3 0 1,-1 0 0,3 0-1,-4 0 3,-1 0 1,0 0 0,8 0-1,-3 0 2,2 0 1,-4 0 0,2 0 0,0 0-1,-3 0 0,8 0 0,-5 0 1,2 0-2,-2 0 2,5 0 0,-7 0 0,6 0 14,-4 0-14,5 0 1,-7 0-1,6 0 0,-4 0 1,10 0 0,-8 0-1,-2 0 33,-2 0 0,11 0 1,-4 0-1,-1 0-29,-1 0 0,-3 0 1,7 0-1,0 0-7,0 0 1,0 0-1,0 0 1,0 0 4,0 0 0,0 0 0,0 0 0,0 0 6,0 0 1,0 0-1,2 0 1,0 0 0,-2 0 1,10 0 0,-15 0 0,0 0-10,3 0 1,0 0-1,2 0 1,0 0-4,-1 0 1,-1 0 0,0 0 0,-3 0 0,0 0 0,5 0 0,-11 0 0,1 0 9,6 0 0,-1 0 0,0 0 0,-2 0 19,3 0 1,-6 0-1,1 0 1,0 0-28,-1 0 1,1 0 0,2 0 0,-5 0-1,1 0 1,-8 0 0,7 0-1,-2 0-1,0 0 0,3 0 0,-6 0 0,3 0-2,-2 0 0,-3 0 1,-2 0 4,0 0 1,0 0-1,0 0 1,0 0-1,0 0 14,0 0 0,0 0 1,-2 0-1,-3 0-13,-2 0 0,-2 0 0,4 0 1,-2 0 1,3 0 0,1 0 1,1 0-1,-3 0 5,-2 0 0,0 0 1,7 0-1,0 0 21,0 0 0,0 0 0,0 0-10,0 0 0,0 0 1,-2 0-1,-3 0 0,-2 0-4,3 0 1,-6 0-1,1 0 1,0 0 1,-1 0 1,-4 0 0,5 0 0,0 0-2,-1 0 1,-6 0 0,4 0-20,1 0 1,-6 0 0,8 0 0,0 0 0,-3 0-1,0 0 1,1 0-1,-6 0 1,3 0 9,-2 0 1,4 0 0,-2 0-1,0 0-6,3 0 1,-8 0 0,5 0 0,-5 0 8,-2 0 1,7 0 0,0 0-1,-2 0 12,-3 0 1,-2 0-25,0 0 1,0 0 0,0 0 0,0 0 7,0 0 0,0 0 0,0 0 2,0 0 1,-7 0 0,0 0-10,3 0 1,-6 0 40,3 0 0,0 0-4,7 0 69,-9 0-102,-3 0 1,1 0-162,-8 0-326,7 0-800,-9 0 327,-9 0 0,4 0 956,-9 0 0,0 0 0,-7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7030,'0'12'2375,"0"-3"-2499,0-9 1,0 2-1927,0 5 2050,0-4 0,0 6 0,0-9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19.9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64 8053,'21'-10'-216,"-7"8"0,0-5 566,2 5 0,3 2-201,2 0 1,0 0-91,0 0 1,0 0 0,0 0 0,0 0 66,0 0 0,-7 0 0,0 0-282,2 0 0,3 0-307,2 0 1,-7-7 118,0 0 1,-7-3-469,7 3 536,-9 5 0,2-7 276,-14 9 0,-3 2 0,-6 3 0,2 2 0,0 9 0,-7-4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0.2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6297,'0'11'628,"2"6"-521,5-10 1,-2 0 0,9-7 131,2 0 1,3 0 0,2 0-131,0 0 1,0-3-1,0-1 1,0-3-48,0 2 0,0 3 1,0 2-172,0 0 0,0 0 0,0 0-35,0 0 0,-7 0-462,0 0-325,-9 0 931,13 0 0,-15 0 0,6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1.5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7185,'0'21'199,"0"0"-115,0 0 0,2-7 1,3 0-1,2 2-76,-2 3 0,-3 9 0,-2 0 0,0-3-69,0-1 0,0 4 0,0 0 0,0-3 40,0-1 1,0-3 0,0 0 0,0 0 17,0 0 0,0 0 94,0 0 6,0-10-41,0-1 1,2-27-45,5-4 1,-4-4-1,6 4 1,-2 0-12,0 0 0,2 0 1,-4-3-1,2-1 10,-2-3 0,-1 0 0,1 7-58,2 0 1,2 0-1,-4 0 36,2 0 1,7 0 0,-5 2-12,3 5 1,-7 2 0,4 8 11,0-3 0,-4 0 14,9 7 0,-7 9-6,7 5 1,-9 5 0,4 2 5,0 0 0,-6 0 1,4 0 1,-5 0 1,5 0-1,0 0 1,-2 0 14,-3 0 1,-2 0 0,0 0-3,0 0 0,0 0 0,0 0 1,0 0-17,0 0 1,0-7 0,0 0 1,0 2 1,0 3-63,0 2-557,0-10 508,9-1 1,3-20 105,9-4 0,-9-4 0,-3-3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22 106 7094,'9'11'185,"-4"6"1,9-10-158,2-3 1,-4 1-1,2 0-31,2 2 0,-4 0 1,2-7 28,2 0 1,-4 0-2,2 0 1,-7-7 0,5-3 40,-3-1 0,-2-3-46,-7-7 0,0 0 0,-2 2-7,-5 5 0,2-2 0,-7 6 11,3-1 1,-7 6-20,2-2 1,-5 5 0,-2 4 30,0 5 0,7-2 0,2 9 0,1 0 28,-1-3 0,7 8 0,-2-5 0,3 7-35,-3 7 0,4-5 1,-4 5-1,5-4 15,2-3 1,2 0 0,3 0-55,2 0 1,9 0-288,-2 0 0,5-3 0,2-4 9,0-7 1,0-4 0,0-3 47,0 0 0,0 0 1,0 0 239,0 0 0,0 0 0,0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4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7868,'-12'-3'-559,"5"-4"708,5 5 1,2-5-198,0 14 1,0 5-1,0 9 1,0 0 99,0 0 0,0 0 0,0 2 1,0 3-2,0 2 1,0 7-1,0-5 1,0 3-2,0 4 0,0 0 0,0 1 1,0-3 6,0 2 1,7-4 0,0-1-1,-2 1-71,-3 0 1,-2-1 0,0 3 0,0-4-58,0-1 1,7-7 0,0 5-1,-2-4-152,-3-3 1,-2-7 187,0 0-253,9 0-143,-6-3 0,8-1 296,-4-10 0,-4-10 0,4-4 135,-5-4 0,-2-3 0,0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2.6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7787,'0'-12'286,"0"3"1,9 9-302,5 0 1,5 0 0,2 0 0,0 0-183,0 0 0,0 0 1,0 0-1,0 0 197,0 0 0,0 9 0,0 3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3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232 85 7977,'0'-14'-277,"0"0"0,0 7 514,0-7 0,0 7-50,0-7 1,-2 9-124,-5-2 1,-5 5 7,-9 2 1,2 2 0,3 3 0,4 4 2,3 3 0,-7-5 1,2 7-24,-5 2 0,5 0 0,2 1 0,1-3 13,-1 2 1,7 3 0,-4 2 0,2 0-75,0 0 0,0 0 0,7 2-42,0 5 0,0 2 0,0 5 1,0-7-281,0-4 0,9-10 176,5 0 1,5-10 0,2 3 0,0-4-250,0-3 0,0 0 1,0 0-1,0-3 404,0-4 0,0-4 0,0-10 0,0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0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106 211 7966,'-14'-12'-996,"0"5"1110,0 5 0,-5 4 10,5 5 1,3 2 0,6 8-1,-2-3-65,2 2 0,3-4 0,2 2-16,0 2 0,0 3 0,0 2-38,0 0 1,0-7 0,2-3 0,3 1 23,2 0 1,9-5-1,-2 4 10,5-1 0,2-3 0,0-7-24,0 0 0,0-3 0,-2-4 0,-3-4 5,-2-1 0,-2-7 1,4 5-1,-4-4 21,-3-3 0,5 0 1,-7 0-1,-2 0 16,-3 0 0,-2-7 0,0 0 1,0 2-51,0 3 1,-2 2 0,-3 0 0,-4 0-13,-3 0 1,5 2 0,-7 3-44,-2 2 1,-3 9 0,-2-2-1,0 5-101,0 2 1,7 7-1,0 2 1,0 3-113,2 4 0,1 3 0,6 2 1,-2 0 35,2 0 0,3 7 1,2 0-1,0-3 225,0-1 0,0-3 0,9 0 0,3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4.8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22 6734,'0'-12'406,"0"19"-335,0 14 0,0-2 1,0-5-1,2 2-30,5 3 0,-5 2 1,8 0-1,-3 0-75,0 0 0,0-7 0,-7 0 0,2 0 39,5-3 0,-5 8 46,5-5 143,-4 5-118,-3-8 0,0-4-72,0-14 1,0-4 0,2-10 0,3 0-19,2 0 1,0 0-1,-5 0 1,3 0 9,2 0 0,7 0 0,-5 0 1,3 2-13,4 5 1,-4-5-1,2 8-2,2-1 1,-4-4-1,2 9 13,2 2 0,-4 3 0,-1 4 0,-1 5 1,-3-2 0,-7 9 0,2 2-7,5 3 0,-5 2 0,5 0 1,-4 0-7,-3 0 0,0 0 0,-3 0 0,-1 0-12,-3 0 1,0-7 31,7 0 63,0 0 1,0-5-61,0-9 0,0-9 0,0-12 1,0 0 1,2 0 0,3 0 0,2 0-5,-3 0 1,6 0 0,-1 0 0,3 0-12,4 0 0,0 7 0,1 2 1,-6 0 1,-1 1 0,6 6 38,-2-2 1,-2 5-1,-1 4 57,-1 5 1,4-2 0,-7 9-42,-3 2 1,1 3 0,0 2-1,2 0 6,-3 0 0,-1 0 1,-3 0-1,2 0 10,5 0 1,-5 0-1,5 0-240,-4 0 0,-3 0-33,0 0 1,0-7-240,0 0 0,0-12 229,0-2 0,9-19 1,3-13-1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5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7700,'0'21'-189,"0"0"0,0 0 1,0 0 181,0 0 0,0 0 1,0 0-1,0 0 0,0 0 104,0 0 0,2 0 0,3 0-247,2 0 0,0-7 65,-7 0 0,2-10 153,5 3-25,-5-4 1,8-13 0,-8-4 1,5-4 0,-5-3 0,5 0 0,-4 0-14,-3 0 0,2 0 1,3 0-1,4 2-31,3 5 1,-8-5 0,6 8-1,-3-3 31,0 0 0,7 7 0,-5-5-37,3 3 1,-1-1 0,6 6 2,-3-3 1,-7 0 0,4 9 0,-1 5 42,-6 7 0,1-2 1,0 2-41,2 2 0,0 3 0,-7 2 0,0 0 0,0 0 4,0 0 1,0 0-1,0 0 1,0 0-9,0 0 1,0-7 0,-3 0 92,-4 2 26,5-7-93,-7 1 0,9-20 0,0-4 5,0-4 1,0-3 0,2 0 0,3 0-84,2 0 0,9 0 1,-2 0-1,2 0 0,1 2-181,-3 5 1,0-5 236,7 5 0,0 5-59,0 2 0,-7 5 128,0 2 0,-7 9 0,4 5 1,-1 5 225,-6 2 1,-1 0-257,-3 0 1,0 0 0,0 0 0,0 0-22,0 0 0,0 0 0,0 0 22,0 0 1,0 0-1,0 0-343,0 0-241,0 0 0,2-10 152,5-4 392,-5-14 0,17-4 0,-7-10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7958,'2'12'436,"5"-5"105,-5-5 0,10 0-88,-5 5 1,-5 5-311,5 9 1,3-7 0,-3 0-123,-3 2 1,-1 3 0,-3 2 51,0 0 0,0 0 0,0 0-288,0 0 0,0-7 0,0 0-2,0 2 1,0-4 0,2 0 216,5-3 0,-5 0 1,8-4 54,-1 2 1,-4 0-1,9-7-48,2 0 1,-4 0 0,-1-2-1,1-3-294,0-2 1,-5-2-189,7 2 0,-7 4 0,4-6-956,-1 0 1431,-3-3 0,-7-9 0,0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6.2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85 7077,'0'21'-174,"2"0"391,5 0 0,-2-7-88,9 0 0,0-10-99,7 3 1,0-4 0,0-3-1,0 0 1,-3-3 0,-1-1-1,-6-6 1,1 1 0,-3-3-1,1 1 1,-6-6 0,-1-1-1,-3-3 1,0 0 142,0 0 1,-3 7 0,-4 2-168,-7 3 1,3 2-1,-3 7-7,-3 0 1,-1 0 0,-3 2 0,0 3-22,0 2 1,0 9 0,0-2 0,2 5 25,5 2 0,-2 0 0,9 0 0,0 0 31,-3 0 1,8 0 0,-5 0-1,5 0 1,2 0 0,0 0 24,0 0 1,9 0-173,5 0 0,2-7 0,1-3 0,-3-1 0,2-6-171,3-1 1,4-3 0,3 0 0,2 0-192,-3 0 0,-1 0 336,-3 0 1,0 0 0,0 0 137,0 0 0,-7 0 0,0 0 0,0 0 463,-3 0 542,-1 0-115,-10 0-671,0-10 1,-3 6-1,-1-10-59,-3-3 1,0 6 0,7-3-7,0-3 1,0-1 0,0-3-186,0 0 0,7 0 0,2 0 0,0 0 1,3 0-1,0 0-48,4 0 1,0 7 0,1 2 0,-6 0-283,-1 1 1,6 6 0,-2-4 5,5-1 1,-5 8-1,0-5-587,2 5 942,-7 2 0,10 0 0,-7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5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43 7126,'0'-12'809,"-10"-7"0,6 17-650,-10-5 0,0 5-22,-7 2 1,0 0 0,0 2-72,0 5 0,7-5 1,2 8-1,0-1-24,1 5 1,-1-2 0,-4-1 0,4 1-32,3 0 1,-1 2 0,6 7 0,-3 0-34,2 0 0,3-7 0,2 0 1,0 2-41,0 3 1,0-5 0,0 0 0,2 0-211,5-3 1,-2 6 0,9-8-12,2 3 1,3-5 0,2 4 0,0-1-9,0-6 0,0-1 0,0-3 0,0 0 291,0 0 0,-5 0 0,0-3 0,1-4 0,15-4 0,-8-10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7.7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43 7796,'0'-21'-201,"0"9"415,0 3 0,0 11-23,0 5 0,0-2 0,0 9-40,0 2 1,0 3 0,0 2-92,0 0 1,0 0-1,0 0-58,0 0 0,0 0 0,0 0 0,2-3-256,5-4 0,-5 5-186,5-5 0,-2-2-158,2 2 0,-2-10 598,9 3 0,-10-4 0,15-13 0,-7-1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1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64 127 7911,'-14'7'78,"2"2"-104,3 3 1,-1 2 0,6 7 41,-3 0 1,0 0 0,7 0 28,0 0 1,2-7 0,5-3 10,7-1 0,-2 4 1,2-7-42,2-3 1,3-1-1,2-3 1,0 0 52,0 0 1,0-3 0,0-1 0,0-6 10,0-1 0,0-3 1,-3-7-1,-1 0 233,-3 0 0,-7 0 1,4 0-157,-1 0 0,-1 0 1,-4 0-1,2 0-101,-3 0 0,-1 7 0,-3 0-168,0-3 0,-7 6 0,-3-1-321,-1 3 0,-3 2 0,-7 7 57,0 0 0,0 9 0,0 3 0,0 2 44,0 0 1,0 0-1,2 7 1,3 0 332,2 0 0,9 0 0,-14 0 0,8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3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7090,'11'9'543,"-1"3"1,-10 9-365,0 0 0,0 0 0,2 0 0,3 0-164,2 0 1,0 0-1,-7 0 1,2-3-82,5-4 1,-5 5 0,8-7 0,-3 2-237,0 0 0,2-10 0,-4 6-949,2-1 471,9-7 780,-4 8 0,9-20 0,0-1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7154,'0'21'260,"0"-7"0,0 0 0,0 2-89,0 3 1,0 9 0,0 0 0,0 0-48,0 2 1,0-4-1,2 9 1,3 0-45,2-3 0,0 6 0,-7-8 0,2 0-30,5 1 1,-5 4 0,5-5 0,-4 0-87,-3 1 0,7-3 1,0-7-1,-3 0-85,-1 0 0,-1 0 0,3 0-449,2 0-778,0 0 890,-7-10 1,0-4 457,0-14 0,0-4 0,0-10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28.9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82 1 7909,'-21'0'234,"7"0"1,0 2-276,-3 5 0,8-2-787,2 9 1,14-10 827,7 3 0,5-4 0,2-3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3.7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21 169 7576,'0'-21'166,"3"7"0,4 0-76,7-3 1,-3 6 0,3-3 1,3-3 0,-1 6 1,0-1-7,-2 3 1,0-5-1,7 7-35,0 2 0,0 3-122,0 2 0,-2 2 98,-5 5 0,2-2 0,-9 9 1,-2 2-188,-3 3 1,-9 2 0,-2 0 0,0 0 3,-1 0 1,-6-7-1,4 0 1,-2 0 149,0-3 0,3 1 0,-6-7-57,3 2 0,7 0 94,-7-7-53,10 0 0,-3 7 0,14 0 18,7-3 0,-3 1 0,3 2 13,3 7 1,1 5 0,3 2-11,0 0 1,-7 0-1,-2 0 14,-3 0 0,5 0 1,-7 0-1,-2 0 90,-3 0 0,-2 0 1,0 0 41,0 0 1,-2-7-83,-5 0 1,-5-3 0,-9 6-18,0-3 1,7-10 0,0 3-1,-2-4-70,-3-3 0,-2 0 0,0 0-35,0 0 0,0 0 0,0-3-160,0-4 1,0 3-287,0-10-143,10 9 506,1-4 0,17 6 0,3-1 1,1-3 141,6 2 0,1-7 0,3 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4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168 106 7991,'0'-14'-398,"0"0"1,0 7-1,3-5 570,4 3-29,-5-8 0,7 13 17,-9-10-145,0 9 0,-2-4 1,-5 11 48,-7 5 0,2-2 1,1 9-1,-1 0 49,0-3 0,5 8 0,-4-5 0,-1 5-21,0 2 1,5 0 0,-4 0 0,-1 0-17,0 0 0,5 2 0,-4 3 1,1 2-58,6-3 1,1-1 0,3-3-1,0 0-51,0 0 0,0 0 0,0 0 1,0 0-126,0 0 1,0 0 0,3 0 34,4 0 0,-3 0 0,10 0 62,3 0 1,-6-10 0,3-1 17,3-1 0,1-7 0,3 5 34,0-4 0,-2-6 0,-3-4 41,-2-7 1,-7 3-1,5-3 1,-3-3 40,-4-1 1,-3-3 0,-2 0-4,0 0 0,0 0 0,-2 0 0,-3 0 126,-2 0 0,-7 7 0,5 2-172,-3 3 0,-2 2-209,-7 7 1,0 0-1,3 2 10,4 5 0,2-2 1,7 9-1,-2 2-15,3 3 0,1 2 0,3 0-129,0 0 1,3-3 0,4-1 317,7-3 0,4-10 0,3 3 0,0-4 0,0-3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4.8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85 7962,'-9'-12'-86,"-5"5"0,-5 5 116,-2 2 1,0 0 0,3 2-12,4 5 0,4-2 0,8 9-20,-5 2 1,5 3-1,-5 2 48,4 0 0,3 0 1,0 0-1,0 0-24,0 0 0,0-7 0,3 0 0,1 2-33,3 3 0,10 2 0,-3 0 1,4-3 0,3-4 0,0-7 14,0-4 1,0-3 0,0 0-1,0 0-42,0 0 0,0-10 1,-2-4-1,-3-4 38,-2-3 0,-7 0 1,5-3-1,-3-1 44,-4-3 1,4-3 0,-2 6-1,-2-3 57,-3 2 1,-2 3 0,0 2 0,-2 0-50,-5 0 1,2 7-1,-9 2-42,-2 3 1,-3 2 0,-2 7-142,0 0 1,0 2 0,0 3 0,3 4-45,4 3 1,-5 2 0,7 7 0,1 0 0,1 0 0,3 0 0,0 0-726,3 0 776,1 0 0,6-3 0,4-1 123,7-3 0,4-10 0,3 6 0,0-10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7762,'-12'0'1219,"3"2"-729,9 5-490,0 5 0,9 0 0,3-3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2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105 106 8059,'-9'-12'6,"-5"5"1,5 7 0,-1 5-1,3 4-56,0 3 1,-7-5 0,7 7 130,3 2 0,-6 3 0,3 2 1,3 0-129,1 0 0,3 0 0,0 0-84,0 0 1,7 0-1,3 0 119,1 0 0,3-3 1,7-1-1,0-6 12,0-1 1,0-3 0,0-7 0,3 0 21,4 0 1,-5-7-1,5-5 1,-5-2 9,-2-2 1,0-15 0,0 10 0,-2-4 32,-5-6 1,2 8 0,-9-5 0,-2 2 24,-3-2 0,-2 5 0,0-5 0,-2 5-40,-5 2 0,2 2 0,-9 3 1,-2 4-49,-3 3 0,-2 2 0,0 7 0,0 0-89,0 0 1,0 9 0,0 3 0,0 2-205,0 0 1,0 2 0,3 10 0,1 2 23,3-3 0,10-1 1,-3-3-1,4 0 267,3 0 0,10 0 0,1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5.9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378 148 6595,'12'-10'-339,"0"6"0,-8-10 972,3-3 1,3 6-294,-3-3 0,-5 0-44,5-7 1,-5 7-184,-2 0 0,-2 9 0,-5-2-31,-7 5 1,-5 2 0,-2 2 0,0 3-54,0 2 1,0 7 0,0-5-1,0 3 23,0 4 1,0 3-1,0 2 1,0 0-14,0 0 1,0 7-1,0 0 1,0-3 16,0-1 0,3-3 1,1 0-1,3 2-41,-2 5 0,7-5 1,2 5-1,4-4-29,3-3 1,0 0 0,0 0-21,0 0 1,3 0 0,4-3 0,7-1-23,4-3 0,3-3 0,0 6 1,0-6 43,0-1 1,0-3 0,0-7-1,0 0 10,0 0 1,0 0 0,0 0 4,0 0 0,0 0 0,0 0 0,0 0-125,0 0 0,-7-3 0,0-1 3,3-3 1,-8-3 0,0 3-182,1-7 0,-8 3 112,5-3 0,-7 2 1,-5-4-1,-4 4-161,-3 3 0,5-5 0,-7 4 349,-2-1 0,-3-3 0,-2-7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28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6813,'3'11'576,"4"-4"0,4-4 0,10-3-386,0 0 0,3 0 1,1 0-1,3 0-23,-2 0 1,-3 0-1,-2 0 1,0 0-120,0 0 0,7 0 0,-2-3 0,-5-1-815,-5-3 1,-2 0-683,7 7 931,0 0 0,-11 0 518,-10 0 0,-10 0 0,-11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5:36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1 7062,'-9'11'161,"7"1"256,-5-5 1,14-5-1,7 5-158,4-4 0,10-3 0,0 0 0,-2 0-136,-3 0 0,5 0 0,3 0 0,-1-3-214,0-4 1,-2 5 0,-4-5-76,4 5 0,-5 2 0,5 0-856,-5 0 1022,-2 0 0,0 0 0,0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20474,'12'0'470,"6"0"-375,-6 0 1,0 0-52,6 0 26,-15 0-16,15 0 0,-13 0 1,9 0 42,2 0 0,3 0 0,2 0-17,0 0 0,0 0 0,0 0-59,0 0 1,0 0-1,0 0 1,0 0 7,0 0 0,0 0 0,0 0 0,0 0-20,0 0 1,0 0 0,0 0 0,2 0-22,5 0 1,-4 0 0,4 0 0,-3 0-17,3 0 1,-4 0 0,4 0-1,-5 0 22,-2 0 1,2 0 0,3 0 0,2 0 3,-2 0 1,4 0-1,-2 0 1,0 0-3,2 0 0,-4 0 1,7 0-1,-1 0 2,1 0 0,-5 0 0,5 0 0,-1 0-30,1 0 33,2 0-2,-2 0 1,4 0-1,-9 0 0,9 0 0,-2 0 0,3 0-3,-3 0-2,4 0 1,-6 0 5,9 0 1,-7 0 0,0 0-1,0 0 1,0 0-5,0 0 1,0 0-1,7 0 1,0 0 1,-5 0-1,5 0 0,-4 0 1,11 0 1,-5 0 0,-2 0 1,0 0 0,0 0-1,0 0 1,7 0 0,2 0-1,1 0 20,-1 0 0,0 0 1,-4 0-1,4 0 6,3 0 1,-7 0 0,4 0 0,-2 0-21,0 0 0,9 0 1,-4 0-1,2 0 11,0 0 1,-3 0 0,6 0 0,-3 0-8,2 0 0,0 0 1,3 0-1,-3 0-16,1 0 1,6 0 0,-9 0-1,2 0 23,-2 0 0,5 0 1,-7 0-1,2 0-3,0 0 0,-3 0 0,6 0 1,-3 0-6,2 0 0,0 0 1,1 0-1,-6 0 35,-1 0 0,6 0 1,-2 0-1,2 0-26,-2 0 0,5 0 1,-5 0-1,2 0-8,-2 0 1,5 0 0,-5 0 0,5 0 13,2 0 1,0 0 0,0 0 0,0 0-11,0 0 1,-3 0 0,1 0 0,-3 0-8,1 0 1,6 0 0,-9 0 0,5 0 28,2 0 0,-3 0 0,-1 0 1,-3 0 4,2 0 0,0 0 1,1 0-1,-6 0-24,-1 0 0,6 0 0,-4 0 0,2 0 0,0 0 1,-3 0-1,6 0 1,-6 0 7,-1 0 0,4 0 0,-5 0 0,0 0-25,1 0 0,4 0 0,-5 0 0,0 0 9,1 0 1,4 0 0,-7 0 0,0 0-14,2 0 1,-7 0 0,8 0 0,-3 0 10,0 0 1,0 0-1,-5 0 1,3 0 3,2 0 1,0 0 0,-5 0 0,3 0-3,2 0 1,0 0 0,-5 0-1,3 0-11,1 0 1,1 0-1,-7 0 1,0 0 5,0 0 1,7 0-1,0 0 1,-2 0-14,-3 0 0,-2 0 0,3 0 1,1 0 6,3 0 1,0 0 0,-4 0-1,1 0 4,3 0 1,0 0-1,-4 0 1,1 0 9,3 0 1,0 0 0,-7 0-1,0 0-10,0 0 1,0 0 0,0 0-1,0 0-2,0 0 1,0 0 0,0 0 0,0 0-4,0 0 1,0 0-1,0 0 1,0 0 1,0 0 1,-2 0-1,-3 0 1,-2 0 0,3 0 0,1 0 0,1 0 1,-3 0 1,-2 0 0,-2 0 1,4 0-1,-2 0 31,3 0 1,-6 0 0,3 0-1,0 0-24,-2 0 0,4 0 0,-6 0 0,1 0 5,6 0 0,-6 0 0,1 0 0,-3 0-2,-4 0 1,4 0 0,-2 0 0,0 0-10,3 0 0,-8 0 1,5 0-1,-5 0-3,-2 0 0,0 0 0,0 0 0,0 0 15,0 0 1,0 0-1,0 0 1,0 0-5,0 0 1,0 0 0,0 0 0,0 0-11,0 0 0,0 0 0,0 0 0,0 0 4,0 0 1,0 0 0,0 0-4,0 0 1,0 0 0,0 0 0,0 0-10,0 0 1,-7 0 0,0 0 7,3 0 1,1 0-1,3 0-1,0 0 1,0 0-1,0 0 2,0 0 0,-7 0 1,0 0 21,3 0 1,1 0-8,3 0 1,0 0 6,0 0 1,0 0-14,0 0 0,0 0 0,0 0-7,0 0 0,-7 0 0,0 0-10,3 0 1,1 0-1,3 0-5,0 0 0,-7 0 0,0 0-12,3 0 0,1 0 22,3 0 0,0 0 0,0 0 2,0 0 0,0 0 6,0 0 1,0 0-6,0 0 1,0 0-2,0 0 12,0 0 32,0 0 0,-7 0 26,0 0-50,-9 0 0,7 0 71,-5 0-11,-5 0 115,17 0-106,-8 0-40,10 0 0,-7 0 25,0 0-56,-9 0 25,4 0 1,-6 0 149,4 0-32,-5 0-119,7 0 0,-6 0-376,4 0-481,-5 0-123,7 0 1,-11 0 464,-5 0 0,2 0 473,-9 0 0,10 0 0,-6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6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8187,'14'0'-243,"0"0"1,-7 0 0,7 0 414,2 0 0,3 0 1,2 0-133,0 0 1,0 0 0,0 0 91,0 0 0,-2-2 0,-3-3-573,-2-2 1,-7 0-466,7 7 546,-9 0 0,2 3 360,-14 4 0,4-5 0,-15 7 0,6-9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09.9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7002,'21'0'254,"-7"0"1,0 0 0,2 0-118,3 0 1,-5-7 0,0 0 0,2 3-7,3 1 1,2 3-1,0 0-263,0 0 0,0 0 1,0 0-139,0 0 1,-7 0-246,0 0 0,-7 0 515,7 0 0,0 0 0,7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0.9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6968,'-12'10'296,"5"4"-154,5 4 1,2 3-1,0 0-109,0 0 1,7 7-1,0 0 1,0-2-63,2-3 1,-6-2-1,6 0 1,-2 0 40,0 0 0,0 0 0,-7 0 0,0 0-81,0 0 1,7-7-14,0 0 280,0-9-190,-7 4 1,0-11 3,0-5 1,0 2 0,2-9 0,3-2 53,2-3-69,0-2 0,-7 0 0,0 0-4,0 0 0,7 0 0,0 0 0,0 0-10,2 0 0,-4 0 1,7 0-1,-3 0-25,-4 0 1,6 0 33,3 0 0,-2 7 0,2 3-15,2 1 0,-4 3 21,2 7 1,-9 3 0,4 1 0,-2 6 44,0 1 0,0-4 0,-5 7-23,5 3 1,-2 1-1,7 3 1,-3 0 3,-4 0 0,-3 0 0,-2 0 71,0 0-79,0 0 27,0 0 1,0-7-23,0 0 0,0 0 0,0 7-14,0 0 1,0 0-178,0 0 0,0-7-452,0 0 148,0-9 236,0 4 17,0-9 90,9 0 49,-6 0 82,6 0 0,0-9 0,3-3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4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7124,'7'14'-844,"0"0"1115,-2 3 1,-3-6 0,0 1-1,3 0-162,2-1 0,2-6 1,-4 4-1,4-2 42,3 0 1,2 0-145,7-7 1,0 0 0,0 0 35,0 0 0,-7 0 0,0 0-15,2 0 0,-4-9-11,2-5 1,-9 2 0,2-2 27,-5-2 0,-2-3-28,0-2 0,0 7 0,-2 3 8,-5 1 1,2-4 0,-9 5-21,-2-3 1,-3 8 10,-2-3 0,0 4-26,0 3 154,9 0-73,-6 0 1,6 10-20,-9 4 0,9 4 0,3 1 0,2-3 39,0-2 0,0 7 0,7 7 0,0-2-65,0-3 0,0-2 0,0 0 0,0 0-80,0 0 0,9 0 0,5 0-225,5 0 1,2-7-1,0-2-111,0-3 0,0 5 0,0-7 119,0-2 1,0-3 0,0-2 0,0 0 270,0 0 0,0-18 0,0-6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7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20 8063,'-2'-12'-109,"-5"5"0,4 7 0,-4 7 141,5 7 0,2 5 0,0 2 1,0 0 61,0 0 0,0 2 0,0 3 0,0 1-11,0-1 0,0 0 0,0-1 0,0 3-30,0-2 0,0 4 0,0-2 0,0 0-51,0 3 1,0-8 0,0 7 0,0-2-12,0 0 0,0 7 1,0-7-1,2-2-9,5-3 0,-4-2 0,6 0-280,0 0 0,-6-7 0,6-2-216,0-3 0,-6-4 89,4-12 1,-5 2 424,-2-9 0,0 0 0,0-7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7923,'0'21'72,"0"-9"1,-10-12 0,-1-12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1.9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7295,'9'12'204,"3"-3"1,9-9 0,0 0-255,0 0 0,2 0 0,3 0 0,2 0-247,-2 0 0,6 7 1,3 0 296,5-2 0,2-12 0,0-5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6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379 43 7916,'-21'0'-81,"0"0"1,7-7-1,0 0 91,-2 2 1,-3 3-1,-2 2 1,0-3 106,0-4 1,0 5 0,0-5-1,0 5-34,0 2 0,7 0 0,0 0 1,-2 0 97,-3 0 1,5 2-229,0 5 1,2 5 0,-2 9 82,7 0 1,5 0-1,2 0 1,0 0-89,0 0 1,0 2 0,2 2 0,3 3 72,2-2 0,7 4 1,-5-2-1,1 0-2,-1 3 0,5-6 1,-5 10-1,1 0 6,-1-2 0,0 7 0,-4-8 0,2 3-72,-2 0 1,-3-2-1,-2 4 1,0-4-22,0-3 0,0 5 1,0-7-1,0-2-169,0-3 0,0-2-97,0 0-209,0-9 158,0-3 1,0-25-1,0-5 385,0-2 0,0-1 0,-9 3 0,-3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2.8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8032,'2'-11'104,"5"4"0,-2 4 127,9 3-123,0 0 1,7 0-1,0 0-367,0 0 0,0 0 1,0 0-284,0 0 0,0 0 542,0 0 0,0-18 0,0-6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0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7718,'0'14'-102,"0"0"252,0 3 0,0 1 1,0 3-1,0 0-74,0 0 1,0 0 0,0 3 0,0 1 0,0 3 0,0-2-45,0-3 0,0-2 0,0 0 0,0 0 0,0 0-19,0 0 1,0 0-1179,0 0 802,0-9 1,2-5 95,5-14 0,2-5 0,5-11 267,-7-5 0,5 5 0,0-8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5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6872,'0'21'-4,"0"0"212,0 0 1,0 0-1,0 0-106,0 0 0,0 0 0,0 0 0,0 0-77,0 0 0,0 0 1,0 0-1,0 0 40,0 0 0,0-7-104,0 0 35,0-9 1,7-5 0,2-14-10,3-5 0,-8-2 1,6 0-1,-3 0 24,0 0 0,7 0 0,-5 0 0,0 0-54,1 0 1,4 0 0,-5 0-1,3 3-5,4 4 0,-4-3 0,-1 8 40,-1-3 1,6 8 58,-2-3 1,-5 7 12,-2 7 0,-2 4 1,0 10-1,2 0 41,-3 0 0,-1 3-88,-3 4 0,0-5 0,0 5 0,0-5-39,0-2 1,0 0 0,0 0 0,0 0-207,0 0 0,0 0-57,0 0 1,2-9-40,5-5 0,5-5 0,6-4 324,-4-5 0,5-5 0,-7-9 0,9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3.8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85 84 7244,'-21'21'107,"0"0"1,9 0 0,3 0 58,-1 0 1,8 0-1,-5 0-58,5 0 0,2 0 1,0 0-1,2-2-18,5-5 0,-2 5 0,9-5-76,2 4 0,3-6 0,2-5 0,0-5-23,0-2 0,0 0 0,0 0 0,0-2 5,0-5 1,0-2 0,0-8 0,-3 3-14,-4-2 0,3-3 0,-8-2 0,0 0 4,1 0 1,-3-7-1,-7 0 1,0 3-111,0 1 0,0 3 0,-3-2 75,-4-5 1,-4 5 0,-10-3 0,0 10-134,0 9 1,7 4-1,0 3 1,-3 0-15,-1 0 0,-3 3 1,0 1-1,0 3-127,0-2 1,9 7 321,5 2 0,5-5 0,2 0 0,0-9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7884,'0'14'-122,"2"-2"0,3 0 205,2-1 1,0-4 0,-7 7-1,0 3 137,0 1 1,0-4 0,0 0 0,2 3-99,5 1 0,-5 3 0,5 0 0,-4 0-140,-3 0 0,7 0 0,0 0 0,-3 0 64,-1 0 0,4-7 0,0 0-632,-3 3 1,1-8-21,2-2 0,2-7 0,5-7 606,-7-7 0,5-5 0,0-2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49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7226,'0'21'-119,"0"-7"0,0 0 1,0 3 293,0 1 0,0 3 0,0 0 0,0 0-29,0 0 1,0 7 0,0 0 0,0-2-98,0-3 1,2-9 0,3 0-62,2 3 1,2-1 56,-2-2 0,-2-5-14,9-9 0,-10-9 1,6-5-1,-3-5-7,0-2 1,2 0-1,-4 0 1,2 0-19,-3 0 0,8 0 1,0 0-1,2 0-12,0 0 1,-7 3-1,7 1-7,2 3 0,0 7 0,1-4-2,-3 1 1,0 3 25,7 7 1,-7 7-1,-3 3 1,-1 1 36,-6 6 0,6-6 0,-3 3 0,-3 3-38,-1 1 1,-3-4 0,0 0 0,2 3 4,5 1 0,-5 3 1,5 0-64,-4 0 0,-3 0 0,0 0-927,0 0 331,0-9 1,9-3 643,5-9 0,5-9 0,2-3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4.8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63 7889,'0'-21'192,"0"7"-10,0 0 0,-3 10-116,-4-3 0,3 4 0,-10 3 48,-3 0 0,-1 3 0,-1 4 0,3 4-41,2 1 1,0 7 0,-7-5 23,0 4 1,9 3-1,3 0-34,-1 0 0,8 0 1,-5 0-1,5 0-37,2 0 0,0 0 1,0 0-124,0 0 1,9-2 0,5-3-1,5-4-111,2-3 0,-7 1 0,0-6 0,2 3-170,3-2 1,2-3 0,0-4 0,0-3-5,0-2 1,0-2 0,0 2 381,0-7 0,0-5 0,0-2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0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 7974,'0'-11'41,"0"4"154,0 14 1,0-3 0,0 10-1,0 3-43,0 1 1,0 3 0,0 0 0,0 0-94,0 0 0,0 0 0,0 0 0,0 0-76,0 0 0,0 0 0,0 0-176,0 0 0,0 0-63,0 0 0,2-2 0,5-5-263,7-7 1,-2-5 0,-1-4 0,-1-5 518,-6-7 0,17-14 0,3-5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18107,'12'0'-18,"-3"0"0,-9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5.71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1 105 7971,'9'12'348,"-4"7"-204,9-5 0,-7-5 1,4 0-1,1-2 32,0 0 1,-5 0 0,7-7-33,2 0 0,3 0 1,2 0-100,0 0 0,0-2 0,0-3-56,0-2 0,-7-7 0,-3 5-42,-1-3 1,-1-2 0,-4-7 28,2 0 0,0 7 0,-7 0 0,-3 0-43,-4 3 1,3-1-1,-10 7 2,-3-2 0,-1 0 0,-3 7 0,0 0 63,0 0 1,0 10-1,0 4 10,0 4 1,7 3-1,2 0 1,3 0-7,4 0 1,-4 3 0,2 1-1,2 3 42,3-2 1,2-3-1,0-2 1,0 0-146,0 0 0,9 0 0,3 0-126,-1 0 0,8-9 0,-5-3 1,5-2-111,2 0 1,0 0-1,0-7 1,2 0 113,5 0 1,-5-2 0,5-3 0,-4-2 222,-3 3 0,0 1 0,0 3 0,0-2-41,0-5 1,-7 5 40,0-5 1183,-10 4-498,6 3 0,-13-7-225,-4 0 1,5-2-176,-5 2 0,5-5-179,2-9 0,0 0 0,2 0-90,5 0 1,5 0 0,9 3 24,0 4 0,-7-5 1,0 7-1,2-2-95,3 0 0,-5 7 0,0-4 0,2 1-62,3 6 0,-5-6 0,0 3-138,2 3 0,-4 1 0,-1 1 1,1-3-764,0-2 0,-5 0 1017,7 7 0,0 0 0,7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126 168 7933,'-14'0'-36,"0"0"246,10 0 0,-6-2-230,10-5 1,0-5 0,3-9 45,4 1 1,4 6 0,8 0-1,-3 0-16,-2 2 1,0-4 0,7 9 0,0 2-33,0 3 1,0-5 0,0 0 0,0 2-10,0 3 1,0 4-31,0 5 0,-9 5 0,-5 9 0,-5 0-24,-2 0 1,0 0-1,-2-1 50,-5 1 0,2 0 0,-9 0 0,-2 0 36,-3 0 1,-2 0 24,0 0 1,10 0 11,4 0 0,4-7-54,3 0 1,10-2 0,4 4 15,4-2 0,-4-7 0,0 7-4,3 3 0,-8-6 0,-2 3 1,-2 0 0,2-2 1,-5 7 54,5-5 0,-7 2 0,-5 0 0,-4-4 51,-3-3 1,5 5 0,-7-7 0,-2 0-51,-3 3 0,-2-6 0,0 8 0,0-3-57,0-4 1,0 4-1,0-2 1,0-2 19,0-3 1,0-2 0,0 0-235,0 0 1,0 0-45,0 0 0,10-2 0,4-5-109,4-7 1,3 2 221,0-2 0,10 3 0,4-3 0,4 4 149,3 1 0,0-3 0,0-9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7.6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294 64 7596,'0'-21'-52,"-2"2"124,-5 5 0,-5 5-66,-9 9 0,3 2 0,1 5 0,3 5 85,-2-1 0,4 8 1,-2-5-24,-2 5 0,4 1 1,-2 1-1,0 0 1,0 0-8,0 0 0,7 7 1,-4 0-1,1-2-38,6-3 1,-6 5 0,3 0 0,3-2-35,1-3 1,3-2 0,0 0-1,0 0-192,0 0 1,3 0 135,4 0 1,4-9-1,10-5-31,0-5 0,0-2 1,0 0-1,0-2 20,0-5 0,-7-2 1,-2-8-1,-3 3-71,-4-2 106,7 7 0,-10-10 66,5 5 0,-5 2 0,-2-2 1,-2 0 233,-5 3 0,2-6 0,-9 10-189,-2 3 0,-3-6 1,-2 3-1,0 3 1,3 4-71,4 7 1,-5-3 0,7 10 0,-2 0-146,0-2 0,10 7 0,-6-5 1,3 4-191,0 3 60,0 0 1,10 0 109,4 0 1,-3-7 0,10-2 0,3-3 166,1-4 0,13-3 0,1-2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0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210 84 7933,'-21'0'-79,"0"7"1,0 3 54,0 1 0,0 1 0,3 4 1,1-2 58,3 3 0,3-6 0,-3 3 0,4 3 16,1 1 0,7 3 0,-5 0-9,4 0 1,3-7 0,3 0-102,4 3 1,4-6 0,10 1 0,0-3 46,0-4 1,0-3 0,0-2 0,3-2-3,4-5 1,-5-2 0,5-8 0,-5 3 29,-2-2 0,0-3 0,0-2 0,-2 0 45,-5 0 1,2 0 0,-9 0-1,-2 0-12,-3 0 0,-2 0 0,0 0 0,0 0 18,0 0 0,-9 0-114,-5 0 1,-5 10 0,-2 4-98,0 4 1,3 6 0,1 4 0,3 7-64,-2 4 0,4-4 0,1 0 1,1 5-24,6 7 0,1-3 0,3 5-129,0-5 359,0-2 0,10 0 0,1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3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84 7976,'0'21'27,"0"0"0,-7 0 1,0 0-1,3 0 38,1 0 1,3-7 0,0 0 0,0 3-41,0 1 1,7-4 0,3-2 0,1 0 73,6-1-174,-8-6 1,10 4 47,-5-9 1,4 0 0,3 0 0,0-2 0,0-3 59,0-2 1,0-9 0,-2 2-1,-3-5 6,-2-2 0,-2 0 0,2 0 44,-7 0-56,-5 0-18,-2 0 1,0 0 0,0 0-38,0 0 1,0 0-1,-2 0-39,-5 0 1,2 10 0,-9 4-79,-2 4 1,-3 3-1,-2 0 1,3 3-130,4 4 1,-5 4 0,7 10 43,1 0 0,-1 0 0,7 0 230,-2 0 0,0 0 0,7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8.8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315 126 7933,'12'-9'-92,"4"4"0,-6-9-182,1-2 0,-6 5 0,4-1 859,1 3-338,-8-8 1,5 8 67,-14-5-285,5 5 59,-17 9 1,7 0-4,-9 0 0,5 2 0,-3 3 0,-4 4 26,0 3 0,-1 2 0,3 7 0,0-1 23,0 1 0,0 0 0,0 0 0,0 3-60,0 4 1,0-5 0,3 5 0,1-2-61,3 2 0,10-5 1,-3 5-1,4-5-51,3-2 0,0 0 0,0 0 0,0 0 10,0 0 1,10-2 0,4-3 0,4-4-131,3-3 1,7 5 0,0-7 0,-2-2-92,-3-3 1,-2-2 0,0 0 0,0 0 0,0 0 0,0-2 0,0-3 0,-2-4-29,-5-3 0,2 5 1,-6-4 5,1 1 0,1-6 269,2 2 0,-5 2 0,-9-2 0,-9 0 0,-3-7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7975,'21'0'0,"-2"-2"173,-5-5 1,14 5 0,-2-5-107,4 4 1,0 3 0,-9-2 0,0-3-94,0-2 0,0 0 1,0 7-1,0 0-212,0 0 1,-7 0 0,0 0-508,3 0 1,-8 3 744,-2 4 0,-5-5 0,-11 17 0,-3-8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19.3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 21 7227,'-9'0'355,"9"0"1,9 0-1,12 0-170,0 0 1,0 0 0,3 0 0,1 0-291,3 0 0,0 0 0,-7 0 1,0 0-237,0 0 0,0 0 1,0 0 340,0 0 0,0-9 0,0-3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7.1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64 0 8228,'0'14'464,"0"0"-429,0 3 0,0-6 0,0 3 0,0 3 24,0 1 1,-2 3 0,-3 0-46,-2 0 1,0 0-1,7 0 1,0 0 19,0 0 0,-2 0 1,-3 0-1,-2 0-35,2 0 0,3 0 0,2 0 0,-2 0-52,-5 0 0,4 0-57,-4 0 0,5 0 22,2 0 0,2-9-241,5-5 0,-4-2 53,4 2 0,-3-5-81,3 5 0,-4-7-81,4-7 0,-5 2 438,-2-9 0,0 0 0,0-7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7.4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 42 7316,'-14'0'-150,"0"0"525,9 0-76,-4 0-155,9 0 1,9 0 45,5 0 1,-2 0 0,2-2-74,2-5 0,3 5 0,2-5 0,0 4-14,0 3 0,7-2 0,0-3 0,-2-2-91,-3 3 1,-2 1-1,0 3 1,0 0-72,0 0 0,0 0 1,0 0-1,0 0-184,0 0 1,-7 0-122,0 0-223,0 0-439,-2 0 1026,-3 0 0,-9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18618,'-11'0'-51,"4"0"-5,14 0-280,-5 0 336,17 0 0,-17 0 0,7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8.4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7907,'0'12'241,"0"0"1,0-5-24,0 7 1,-7 4 0,0 6-129,2 4 0,3-5 0,2 7 1,0-2-49,0 0 0,0 7 1,0-4-1,0-1-95,0 0 0,0 5 0,0-7 0,0 0-39,0 3 1,0-8 0,0 5-94,0-5 1,0-2-18,0 0-80,0-9 0,0-12 0,0-14-15,0-5 1,0-2 0,0 0-1,0 0 297,0 0 0,0 0 0,0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8.8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61 126 7914,'-9'12'-71,"4"-3"200,-9-9 0,2-2 151,-2-5 1,7 5-1,14-5-90,7 4 1,12 1 0,2-3 0,-2-2-115,-3 3 0,5 1 1,2 3-1,1 0-20,-1 0 1,7-7 0,-4 0 0,2 3-51,0 1 1,-7 3-1,5 0 1,-3 0 19,-4 0 0,-3 0 0,-2 0 0,0 0-398,0 0 0,0-7 28,0 0 1,-7 0-366,0 7 156,-9 0 0,4-2 223,-9-5 1,-7 2 0,-2-6 329,-3 1 0,-2-6 0,-7 4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9.2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7954,'0'21'-192,"0"0"170,0 0 1,0 0-1,0 0 1,0 0 162,0 0 0,7-7 0,0 0 0,0 3-49,2 1 0,1 10 0,6 0 0,-4-2-72,-3-3 1,5 5 0,-5 0 0,1 0-51,-1 3 1,5-8 0,-7 7 0,-2-2-31,-3 0 0,-2 0 0,2-7 0,3 0-52,2 0 0,0 0 56,-7 0 154,0-9 1,0-5-1,2-12-48,5-2 1,-4-9 0,4 2 9,-5-5 1,5-2 0,2 0-1,1 0 27,-1 0 1,0 0 0,-4 0-43,2 0 1,7 0-1,-5 0 1,1 0 0,-1 0 0,7-2 0,-4-3 0,2-2-55,0 3 1,-7 1-1,5 3 1,-1 0-16,1 0 0,-7 0 0,4 0-43,0 0 0,-6 0-630,4 0-403,4 10 753,-8 1 0,6 20 0,-7 1 347,5 1 0,-4 7 0,6-8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9.5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211 0 7979,'12'3'440,"-5"4"0,-5-3-311,-2 10 0,0 0 1,0 7-184,0 0 1,-7 0 0,-2 3-1,-1 1 86,1 3 0,-5 3 0,5-6 1,-3 6-35,-4 1 1,-1-4 0,1 5 0,2 0 15,-2-1 1,-1-4-1,1 5 1,4-3-20,3-4 1,-5-3 0,7-2-84,2 0-170,3 0 1,4-9 0,5-7-1,5-10-299,0-9 1,6-7 0,-4-5 556,5-2 0,2-9 0,0 4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49.8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7927,'12'0'56,"-3"3"0,-9 4 0,0 7 49,0 4 0,0 3 0,0 0 1,0 3-126,0 4 0,0-5 1,2 7-1,3 1 9,2 4 1,2-5-1,-4 0 1,4-2-10,3 0 1,-5 7-1,5-4 1,-1-1 38,1 0 1,0 5-1,4-7 1,-4-2-149,-3-3 1,5-2 0,-5 0-224,3 0 0,-5-2-547,7-5 899,-9-5 0,4-18 0,-9-3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0.0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1 126 8167,'2'-11'232,"5"1"-221,7 1 1,7 7 0,5-8-1,4 3-287,3 0 1,-5-7 0,7 7-1,5 0 276,6-2 0,8-3 0,9-9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0.6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43 663 7954,'-14'12'45,"0"-5"192,9-5-50,-4-2 0,23-9 0,2-5-130,0-5 0,1-2 0,4 0 0,0-2 8,0-5 0,0 2 0,0-6 0,-3-1-79,-4 0 1,5 5 0,-5-4 0,2-1-44,-2 0 1,5 5-1,-7-4 1,2 1 27,0 6 0,-10-6 0,6 3 0,-3 3 15,0 1 1,0 3 14,-7 0 0,0 7-129,0 0-63,0 10 175,0 13 1,-7 5 0,0 14 0,2-5-13,3-2 0,2 7 0,0 0 0,0 0 48,0 3 0,-7-6 1,0 10-1,2 0-23,3-2 1,2 7 0,0-5-1,-3 2 48,-4-2 1,5 2 0,-5-6-1,5-1-84,2 0 1,0-2 0,0-7-1,0 0-211,0 0 1,0-7-156,0 0 0,9-9 133,5 2 0,-2-14 0,-1-7 272,-1-5 0,6-2 0,-4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1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19 7822,'14'0'568,"0"0"-524,2 0 1,-4 0-1,2 0 1,2 0-71,3 0 1,-5 0 0,0 0 0,2 0 42,3 0 1,-5 0-1,0 0-280,2 0 306,3 0 1,-1-2 314,-4-5-215,-4 5 1,-17-5-1,-3 11-45,-1 3 0,4 7 0,-5-4 0,0 1 4,1 6 1,4 1 0,-5 3-71,3 0 1,-1 0 0,6 3 0,-3 1-17,2 3 0,0 0 0,1-7 1,-3 0 14,2 0 0,3 7 0,2 0 0,0-2-67,0-3 1,-7-2 0,0 3 0,2 1-10,3 3 1,2 0 0,0-7-22,0 0 1,0 0-1,0 0-833,0 0 198,0-9 0,0-5 410,0-14 1,7 2-1,0-9 1,-3-2 290,-1-3 0,-3 5 0,0 0 0,-10 0 0,-1-7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2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43 105 7943,'-7'-14'-228,"0"0"0,-3 10 0,6-6-111,-3 1 1,0 4 1877,7-9-1258,0 10 1,2-6 0,5 10-79,7 0 0,5 0 0,2 0 1,0 0 37,0 0 0,-7 0 0,0 0 0,4 0-540,8 0 1,-3 0 0,5 0 0,-4 0-213,-3 0 0,-7 0 0,0 0 1,2 0 510,3 0 0,2-9 0,0-3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5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9037,'-12'3'218,"5"4"-476,5 7 1,2-3-1,0 3-1087,0 3 1345,0 1 0,0 3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6428,'-21'0'530,"9"0"0,12 0 0,14 0-493,5 0 0,2 0 1,0 0-1,2 0 1,5 0 0,-2 2 0,7 3 0,-1 2 10,1-2 0,-5 4 0,5 0 0,-1 3-45,1 4 1,-7-4-1,2 2 1,-5 0-39,-2-2 1,0 6-1,0-6 1,-2 2 8,-5 0 1,2 0-1,-9 7 36,-2 0 1,-3 0 0,-2 0-1,0 0 39,0 0 1,-7-7 0,-2 0 0,-3 0-5,-4-2 1,-3 4 0,-2-9-1,0 0-34,0 2 0,-2-6 0,-3 4 0,-4-5-34,-3-2 1,7 0-1,-4 0 1,2 0-96,0 0 0,0 0 0,7 0-267,0 0 0,2 2-152,5 5 1,5-2 536,9 9 0,9 0 0,3 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20589,'12'0'-498,"-3"0"-684,1 0 1182,-8 0 0,7 0 0,-9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1.7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7914,'9'12'600,"-7"7"1,8-15-564,-10 10 1,0-7-941,0 7-332,0-9 355,0 4 880,0-9 0,9 0 0,3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6:52.1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337 0 7916,'-3'12'159,"-4"-5"0,-2-2 1,-7-1-90,2 3 0,7 3 1,-5-3 0,3 7 0,-5 4 1,4 3-1,1 0-9,0 0 1,-5 0 0,4 3 0,-1 1 14,-6 3 1,6 3 0,-3-6 0,0 3-66,2-2 1,-7 4-1,8-2 1,-3-2 4,0-3 0,2-2 1,-2 0-295,7 0 0,-2 0-392,2 0 152,0-9 1,9-5 516,5-14 0,5-5 0,9-9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2.75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252 63 7076,'12'-2'-639,"-5"-5"1041,-5 5 1,1-15 92,4 10-218,-5 0 0,7 5 254,-9-5-16,0 5-138,0-8-317,0 10-12,-9 10 0,0-6 1,-8 8-1,6 0-19,1-1 0,-4-4 0,5 5 0,-3 0 27,-4-1 1,4 1-1,1 4 1,-1-4 0,0-3 0,5 8 1,-4-3-1,-1 4-45,0 3 0,5 0 0,-4 0 0,-1 0-1,0 0 1,5 0 0,-4 0 0,1 3-95,6 4 0,1-5 0,1 5-28,-5-5 1,5-2 0,-5 0-2,4 0 1,6 0-16,4 0 0,2-7 0,7-2 43,-2-3 1,0-2 0,7-7 4,0 0 0,-7 0 0,0-2 52,3-5 0,-6 2 1,1-9 30,-3-2 1,1 7 0,-6-1 0,3 1-33,-2-5 0,-3 2 0,-2-2 99,0-2 0,-2 4 0,-3-2-24,-2-2 0,-9 0-120,2 2 1,2-3-30,-2 10 0,7 0-667,-7 7 1,10 10 255,-3 4 0,4 4 513,3 3 0,0 0 0,10 0 0,1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3.2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0 602 6725,'3'-11'411,"1"1"-280,3 1 0,0 4 0,-4-6 0,1-1 16,3 0 0,7-2 0,-4-7-39,1 0 0,-4 0 0,5 0 0,0 0-15,-1 0 1,3 0 0,5 0 0,-3 0-162,-2 0 1,-7-7 0,5 0 0,0 3 69,-1 1 0,-4 3 1,5 0-1,-3 0-54,-4 0 0,-3 7 0,1 0-51,4-2 0,-5-3 19,5-2-28,-5 10 0,1-6 86,4 10 1,-5 10 0,5 11 20,-5 4 1,-2-4 0,0 0 0,0 3 1,0 1 1,0 10 0,0 0 0,0-2 190,0-3 0,-7 5 0,0 0 1,0 0-149,-2 3 1,7-6 0,-5 8 0,2-3-19,-2-4 1,5-3 0,-5-2 0,4 0-146,3 0 1,0-7-434,0 0 0,3-9 126,4 2 0,-3-5 0,10-4 430,3-5 0,1-5 0,3-9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3.8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0 208 8068,'0'12'1,"0"-3"1,7-18 168,0-5 0,0 2 0,-4 1 0,1-1-27,3 0 1,7 5-1,-7-7 1,0 0-38,3 3 0,-6-6 0,8 8 0,0 0 19,-1-1 1,-4-4 0,5 5 0,0 0-204,-1-1 1,-4 3 0,5 5-1,0-3-23,-1-2 0,-4 3 114,7 11 0,-9 4 0,2 10 22,-5 0 0,-2 3 0,0 1 0,0 3 24,0-2 1,-2-3-1,-3-2 1,-4 3-87,-3 4 1,5-5-1,-7 5 1,0-5-80,3-2 0,-8-2 0,7-3 0,-2-4 8,0-3 0,7 5 1,-4-4-1,-1-1-120,0 0 0,5-2 5,-7-7 0,10-2 194,-3-5 1,7 2 112,7-9 1,-3 10 0,10-3-55,3 4 0,-6 3 0,3 0 200,3 0 1,-6 0-1,1 3 1,0 1-105,-1 3 1,3 7 0,5-4 0,-3-1-117,-2 0 0,-7 5 0,7-4-447,3 1 1,-6-4 0,3 5-339,3-3 765,-8 8 0,0-6 0,-9 10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4.6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315 105 7679,'12'0'-1295,"0"-7"1956,-5 0 1,-5-2-265,5 2 1,-5 2 170,-2-9-98,0 10-356,0-15 1,-7 14-1,-2-6-92,-3 1 1,5 3-1,-7 7 11,-2 0 1,4 3-1,-2 1 1,-2 6 22,-3 1 1,5 1 0,0 4 0,-2-2-24,-3 3 1,5 1 0,0 3-1,-2 0-44,-3 0 0,1 7 1,1 0-1,6-2 21,1-3 1,-4-2 0,7 0-1,0 0-20,-2 0 1,7 0-1,-5 0-9,4 0 1,6 0-1,4 0 21,7 0 0,-3-9 1,3-3-1,3-2 0,1 0 0,3 0 0,0-4-68,0 4 1,0-5-1,0 5 1,3-5-11,4-2 0,-5 0 0,5-2-194,-5-5 1,-2 2 0,0-6-704,0 1 0,-2-6 973,-5 2 0,5-5 0,-8-2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5.0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 7957,'0'12'-1268,"3"-3"1518,4-9 0,4 0 0,10 0 265,0 0 1,0 0 0,0 0-262,0 0 1,0-7 0,0 0 0,0 3-129,0 1 1,3 1 0,1-3-398,3-2 1,0 0-1,-7 7 18,0 0 0,0-7-1250,0 0 757,0 0 1,-7 7 745,0 0 0,-18 0 0,1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7:45.3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7957,'-2'14'-1950,"-5"0"2352,5-9 164,-8 4-328,10-9 1,7 3-1,3 1 34,1 3 0,3 0 1,7-7-17,0 0 0,-7 0 0,0 0-291,3 0 1,8 0-1,6 0-278,1 0 1,-6-7 0,4 0 312,1 3 0,-8-8 0,7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0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18465,'12'0'1319,"-3"0"-703,-9 0-294,9 0 1,3 0-187,9 0 0,0 0 0,0 0 1,0 0-40,0 0 1,0 0 0,0 0 0,0 0-113,0 0 1,7 0-1,0 0 1,0 0-66,2 0 0,-4 0 1,7 0-1,-1 0 14,1 0 0,-5 0 1,7 0-1,2 0 12,3 0 0,2 0 0,0 0 0,0 0 30,0 0 1,7 0 0,2 0 0,1 0 25,-1 0-6,-2 0 0,2 0 0,3 0 29,0 0-29,6 0 1,-6 0 0,7 0 11,-5 0 1,11 0 0,-4 0 0,3 0-7,-1 0 1,5 0-1,2 0 1,1 0 9,-1 0 1,0 0 0,-2 0 0,5 0 5,0 0 0,11 0 1,-7 0-1,1 0-13,1 0 1,-1 0-1,-1 0 1,-4 0-10,-3 0 1,7 0-1,-2 0 1,2 0 17,-2 0-8,5 0-2241,-7 0 2239,-1 0 0,8 0 0,-5 0 1,2 0-1,1 0 32,-3 0 1,-3 0-1,6 0 1,-3 0 12,2 0 1,0 0 0,1 0 0,-3 0-18,2 0 1,0 0-1,1 0 1,-3 0-4,2 0 1,0 0-1,1 0 1,-3 0 4,2 0 0,0 0 1,1 0-1,-3 0 16,2 0 1,3 0 0,-1 0 0,-1 0 517,-3 0 1,0 0 0,4 0 0,-4 0-562,-7 0 1,5 0 0,0 0 0,-1 0 18,-4 0 1,3 0-1,-3 0 1,-3 0-19,-1 0 1,4 0 0,0 0-1,-3 0-10,-1 0 0,4 0 0,0 0 0,-3 0 12,-1 0 0,-3 0 1,2 0-1,0 0 1,-2 0 1,10 0 0,-15 0 0,0 0 1,3 0 0,0 0 0,2 0 0,-3 0-7,-4 0 1,5 0-1,-5 0 1,2 0-1,-2 0 0,3 0 0,-8 0 1,2 0 5,6 0 0,-1 0 0,0 0 0,-2 0-4,3 0 1,-6 0 0,1 0 0,-3 0 1,-4 0 0,7 0 1,-1 0-1,1 0-9,-5 0 0,2 0 0,1 0 0,-1 0 0,0 0 1,1 0-1,-6 0 1,3 0-5,-2 0 0,4 0 0,-2 0 0,-2 0 1,-3 0 1,5 0 0,0 0-1,0 0 9,3 0 1,-8 0 0,7 0 0,-2 0-8,0 0 1,0 0 0,-4 0-1,1 0-1,3 0 0,0 0 0,-7 0 0,0 0 0,0 0 1,0 0 0,0 0-1,0 0 1,0 0 1,0 0 0,-2 0 0,0 0-10,2 0 0,-5 0 1,10 0-1,-8 0 2,-4 0 1,0 0 0,7 0-1,0 0 6,0 0 0,0 0 0,-2 0 0,-3 0 0,-2 0 0,0 0 1,5 0-1,-3 0 26,-2 0 1,-7 0 0,5 0 0,0 0 7,-1 0 0,-4 0 1,5 0-1,-3 0-24,-4 0 1,4 0 0,-2 0 0,0 0 27,3 0 0,-8 0 0,5 0 0,-5 0-22,-2 0 0,7 0 1,0 0-1,-2 0 1,-3 0 1,-2 0 0,0 0 0,0 0 15,0 0 1,3 0-1,1 0-11,3 0 1,0 0 0,-7 0 0,0 0-1,0 0 5,0 0 0,0 0 1,0 0-1,0 0-10,0 0 0,0 0 0,0 0 1,0 0-4,0 0 1,-7 0 0,0 0 0,3 0-2,1 0 0,3 0 1,0 0-1,0 0-12,0 0 1,-7 0 0,0 0 0,3 0 15,1 0 0,3 0-10,0 0 0,0 0 0,0 0-16,0 0 0,-7 0 27,0 0 0,-7 0 110,7 0-88,-9 0 25,4 0 31,-9 0-76,-9 0 0,4 0-18,-9 0 1,7 0-12,-7 0-181,10 0 80,-15 0-598,17 0-270,-8 0 550,10 0 429,-9 0 0,7 0 0,-8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07.69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7565,'14'0'516,"0"0"0,-7 0 0,7 0-250,2 0 0,3 0 0,2 0-225,0 0 0,-7 0 1,0 0-181,2 0 0,3 0-343,2 0 0,0 0 75,0 0 1,-7 0-600,0 0 44,-9 0 962,4 0 0,-9-9 0,0-3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21526,'-11'0'-1559,"1"0"1224,10 0 0,10 0 0,1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08.1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21 7184,'-2'12'-1039,"-5"-5"1359,4-5 0,-4-2-45,14 0 0,-2 0-84,9 0 1,-7-7 95,7 0 0,0 0 0,7 7-86,0 0 0,0-7 0,0 0-70,0 3 0,-7 1 0,0 3-164,2 0 1,3 0-157,2 0 1,-7 0-562,0 0 95,-9 0 0,6 7 655,-4 0 0,-4 0 0,6-7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0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40 7318,'0'-11'163,"0"1"1,0 13-59,0 4 0,0-3 1,0 10-13,0 3 0,7 1 0,0 3 0,-2 0-30,-3 0 0,-2 0 1,0 0-1,2 0-41,5 0 0,-4 7 0,4 0 0,-5-2-48,-2-3 0,0-2 0,0 0-180,0 0 121,0-9 54,0-3 1,2-11 0,3-5 26,2-7 1,0-5-1,-7-2-14,0 0 1,0 0 0,0 0 0,0 0-33,0 0 0,2 0 1,3 0-1,2 0-6,-2 0 1,4 0 0,0 0 1,3 0 0,-5 0 0,5 0-33,-3 0 1,7 7 81,-2 0 1,-2 10-15,2-3 0,-2 14 1,4 7 49,-2 4 0,-9 3 0,4-2 0,-2-3-28,0-2 1,0 0 0,-7 7-1,0 0-10,0 0 0,0 0 1,0 0-1,0 0-17,0 0 0,0 0-12,0 0 59,0 0 0,0-11-13,0-10 0,0-10 0,0-11-13,0 0 1,0 0 0,2 0 0,3 0-6,2 0 0,7 0 0,-5 0 0,1 0-87,-1 0 1,5 0-1,-5 3 1,1 1 73,-1 3 0,0 7 1,-2-4 50,7 1 83,-4 3 0,-1 10 0,-7 4-5,5 7 1,-4 4 0,4 3 0,-5 0-50,-2 0 1,0 0 0,0 0 0,0 0 4,0 0 1,0 0 0,0 0 0,0 0-153,0 0 1,0 0-1,0 0-10,0 0 0,0-7 0,0 0-533,0 3 0,2-8 631,5-2 0,5-14 0,9-5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1.1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42 8082,'-12'10'-158,"1"-1"0,6 7 0,-2-2 89,2 3 1,3-6 0,2 3-1,0 3 144,0 1 0,0 3 0,0 0 0,0 0 4,0 0 1,0 0-1,2 0-54,5 0 0,3-7 1,6-2-1,-2-3-3,2-4 1,3-3 0,2-2 0,0 0 1,0-2 0,0-5 0,-2-7 15,-5-5 1,4-2-1,-6 0 1,0 0 24,-5 0 1,2 0-1,-2 0 1,-2 0 6,-3 0 1,-2 0 0,0 0-64,0 0 0,-7 0 0,-2 3-60,-3 4 0,0 2 0,-4 7-131,2-2 1,0 0 0,-7 7-67,0 0 1,7 3-1,2 4-73,3 7 1,2-3 0,7 3 140,0 3 1,0 1-1,0 3 181,0 0 0,9-9 0,3 7 0,9-8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1.5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22 252 7951,'0'21'126,"-2"-9"104,-5-5-188,4-5 1,-6-4 0,9-5-61,0-7 0,2-2 1,3-1-1,4 3 55,3-2 1,-5-3-1,5-2 1,-1 0-128,1 0 0,-5 0 0,5 0 1,-1 3 84,1 4 1,-5-3 0,5 8-1,-1 0 26,1-1 1,-5 3-12,7 7 0,-7 0-9,7 0 0,-2 3-9,2 4 1,2 4-1,-9 10 39,-2 0 0,-3 0 0,-2 0-11,0 0 1,0 0 0,0 0-10,0 0 1,0 0-1,0 0-136,0 0 1,0 0-884,0 0 165,0-9 843,9-12 0,3-12 0,9-9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1.8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9 7560,'0'-9'-621,"0"9"559,0 12 1,0 6-1,0 3 1,0 0 318,0 0 1,0 0 0,0 3 0,0 1-126,0 3 0,0 7 1,2-4-1,3 1-105,2 6 1,0-6-1,-7 3 1,0 0-8,0-2 1,0 7-1,0-8 1,0 1-350,0-5 1,2 2 0,3-2 73,2-2 1,0-3-121,-7-2 0,2-7 206,5 0 0,-4-11 169,4-3 0,-14 0 0,-5-19 0,-9 7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2.0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21 7965,'2'-11'120,"5"4"0,-2 4-315,9 3 1,0 7 0,7 0 50,0-2 1,0 0-1,0-1-64,0 3 0,0 0 1,0-7-1,0 0-71,0 0 1,-7 0 278,0 0 0,0-9 0,7-3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2.3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0 7757,'-21'12'-146,"0"-5"0,7 2 1,2 1-1,1 1 257,-1 6 1,5-6-1,-5 3 1,1 3 8,-1 1 0,7 10 0,-2 0-57,5-2 1,2-3 0,0-2 0,0 0-86,0 0 0,2-7 1,5-2-1,7-3 49,5-4 1,2-3 0,0-2 0,0 0-146,0 0 1,0-2-1,0-5 1,0-7 90,0-5 1,0 5-1,0 0 1,-2-2 58,-5-3 1,2-2-1,-9 0 1,-2 0-48,-3 0 1,-2 0 0,0 0-132,0 0 1,-2 0 16,-5 0 1,-5 10-1,-9 4 0,0 4-104,0 3 1,7 0-1,0 3 1,-2 1 232,-3 3 0,5 0 0,0-7 0,9 0 0,-4 0 0,9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2.52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7848,'14'0'-686,"-2"3"879,-3 4 1,-2 4 0,-7 10 70,0 0 1,0 0-1,0 0-164,0 0 0,0 3 0,0 1 0,0 3-221,0-2 1,2-3 0,3-2-320,2 0 1,0 0-233,-7 0 1,2-7 671,5 0 0,5-9 0,9 4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2.91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7380,'0'21'-49,"0"0"1,0 0 0,0 0 0,0 0 183,0 0 0,0 7 0,0 0 0,0-2-70,0-3 0,0-2 1,2 0-360,5 0 270,-5 0 0,15-11 45,-10-10 1,9-10-1,-4-11 2,-1 0 1,6-7 0,-8 0 0,3 3-7,4 1 1,0 3 0,1 0-1,-3 0 10,2 0 0,3 3 1,-1 1 112,-4 3 0,5 10-56,-5-3 1,-5 14 0,-2 7-49,-4 4 1,-3 3 0,0 0-1,0 0-56,0 0 0,0 0 0,0 0 0,0 0-109,0 0 0,0 0 0,0 0 0,0 0-460,0 0 1,0 0 213,0 0 1,2-2 374,5-5 0,5-5 0,9-9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3.4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 0 7975,'-7'21'16,"0"0"0,2 0 61,3 0 1,2 3 0,0 1 0,0 3 97,0-2 0,0 7 0,0 2 1,0 4-170,0 3 1,7-7 0,0 0 0,0 0-58,2-2 0,-7 7 0,5-8 1,-2 3-199,2 0 0,-5-2 0,5 4 1,-4-4-14,-3-3 0,0 1 0,0-6 0,0 3-132,0-2 0,-3-10 394,-4-2 0,-4-9 0,-10 2 0,9-7 0,5-7 0,2-7 0,-2-5 0,5-2 0,-5 0 0,5-2 0,2-5 0,0 5 0,0-5 0,0 4 0,0 3 0,0 0 419,0 0 102,0 10 0,2 1 0,5 10-186,7 0 0,5 0 1,2 0-1,0 0-64,0 0 1,0 0 0,0 0 0,0 0-737,0 0 0,7 0 0,2-2 465,3-5 0,2-14 0,7-12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20843,'-11'0'1047,"1"0"-1873,10 0 174,10 0 0,-6 0-501,10 0 1153,-9 0 0,4 0 0,-9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8.3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85 0 7933,'-14'3'224,"0"4"1,9-3-95,-2 10 0,-2-7 0,2 7 0,2 3-137,3 1 1,-1 3-1,-1 0 1,-3 0-66,2 0 1,3 0 0,2 0-1,0 0 78,0 0 1,0 0 0,0 0 7,0 0 0,9-7 0,5-2 0,5-3 6,2-4 1,2-5-49,5-7 0,2-5 0,3-11 0,-10-3-7,-6-2 1,-6 0 0,6 5 0,-6-3 7,-1-2 1,-3 0 0,-7 7-66,0 0 1,-3 7 0,-4 3-51,-7 1 0,-4 3 1,-3 7-122,0 0 1,0 3 0,0 1-557,0 3 819,9 10 0,5-15 0,14 5 0,-2-5 23,9-2 0,0 0 281,7 0 0,0 0 79,0 0 1,0 7 0,-3 3-207,-4 1 0,3-4 1,-8 7-45,3 3 1,-5-1-1,4 0-511,-1-2 1,-1-7-283,-2 7 660,-5-9 0,8-5 0,-10-12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8.66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42 7914,'-3'-18'461,"-4"4"-345,5 4 0,-5 10 0,12 3-183,2 4 1,9-3 0,-2 10 0,5 0-98,2-2 1,0 7 0,0-8 0,0 3-230,0 0 1,0-7-1,0 7-226,0 3 619,9-8 0,-7 10 0,8-8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19.4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63 7577,'0'21'-116,"0"0"0,0 0 134,0 0 0,0 0 0,0 3 0,2 1 1,5 3 1,-5 3 0,5-3 0,-4 4-19,-3 1 1,7 7 0,0-8 0,-3 3-108,-1 0 1,-1-9 0,3 2 57,2-5 0,0-9 63,-7 0 1,0-11 0,0-3 42,0-12 1,0-7 0,0-4 0,0-3 67,0-2 1,0-2 0,0 4 0,0-4-23,0-3 0,-7 5 0,0-7 1,2 0-114,3 3 1,2-8 0,0 7 0,0 1 9,0 4 0,0-3 0,2 3-15,5 3 1,-2 8-1,9 6-30,2 1 1,-4 3-1,2 7 37,2 0 0,3 0 0,2 3-24,0 4 1,0 4-1,-3 10 1,-1 0-51,-3 0 1,-7-2 0,4-3 0,-1-2 41,-6 3 0,-1-6 0,-3 3 31,0 3 1,0-6 0,-3 1-59,-4-3 1,-4-2 0,-10-7-243,0 0 1,0 0-32,0 0 1,7 0 338,0 0 0,9-9 0,-4 7 0,9-8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0.4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1 273 7929,'14'10'93,"0"1"1,2 1-1,3-5 1,2-5-1,0-2 1,0 0-1,0 0 1,0 0-1,0 0 1,0 0-1,0-2 1,0-3-1,0-4 1,0-3 285,0-4 1,-7 4 0,-3-2-313,-1-2 0,4-3-78,-7-2 0,0 0 1,-10 0-78,-4 0 1,-4 0 0,-10 3-1,0 1-59,0 3 0,7 3 0,0-3 0,-3 4-275,-1 1 1,-3 7 0,0-5-178,0 4 1,7 3-64,0 0 246,9 0 580,14 0 0,-2 3 100,14 4 1,-7-3 0,3 8 0,-6 0 66,-1-1 1,-1-4 0,-2 7-26,7 3 1,-2 1 0,-1 3-165,-1 0 0,-3 0 0,-5 0 0,3 0 0,2 0-384,-3 0 0,1 0-110,2 0 0,-5 0-587,5 0 1,-2-2 938,2-5 0,-5-5 0,10-11 0,-7-5 0,2-7 0,0-5 0,-7-2 0,0 0 0,0 0 0,2 7 0,3 0 0,2-2-75,-3-3 0,1 1 0,0 1-32,2 3 1,2 3-1,-4-6 673,2 3-276,0 10 0,-5-6 235,5 10 0,-5 10-435,5 4 1,-4 4 0,-3 3 0,0 0-78,0 0 0,0 0 1,2-2-1,3-3-29,2-2 1,0 0 0,-5 5-132,5-5 0,-2 2-40,9-9 0,0 0 0,7-7 110,0 0 0,-7 0 0,0-2 72,2-5 0,0-5 0,1-9 25,-3 0 1,-10 0-1,6 0 128,-1 0 1,-7 0-1,5 0-64,-4 0 1,-3 0-1,0 0-10,0 0 0,0 0-64,0 0-93,0 10 1,0 4 0,0 14 0,0 7 25,0 4 1,0 6-1,0 1 1,0 6 18,0 1 0,0-4 0,0 7 1,0 3-29,0 1 1,7 3-1,0 0 1,-3-2-1,-1-5 1,-1 5-1,3-5 1,2 4 28,-3 3 0,-1-9 1,-3-5-1,0-2 161,0 2 0,0-5 0,-3 5 33,-4-5 1,-2-9 0,-7-2 0,2-3-86,-3-4 0,-1-3 1,-3-2-1,0 0-70,0 0 1,0 0 0,0-2 0,2-5-336,5-7 0,-2-5 0,9-2 0,2-2 333,3-5 0,-8 5 0,-1-8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1.1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1 231 7929,'21'0'140,"0"0"1,0 0-1,0 0 1,0 0-1,0 3 1,0 1-1,0 3 1,0-2-1,0-3 1,0-2 133,0 0 0,-7-7 0,0 0-216,2 3 0,-4-8 3,2-2 0,-10 2 1,6-2-1,-3-2-15,0-3 0,0-2 0,-7 0-40,0 0 0,0 7 1,0 0-1,-3 0-16,-4 3 0,3-1 21,-10 5 1,0 5 0,-7-5-104,0 4 1,7 10-1,2 3 1,0-1 72,1 0 0,6 8 1,-4-3-4,-1 4 0,8 3 1,-5 0-1,5 0-40,2 0 1,0 0-1,0 0-33,0 0 0,0 0 1,2 0-1,3 0-101,2 0 0,9-2 0,-4-3 0,2-2-398,0 3 1,0-6 0,7 1 250,0-3 0,0-2 0,0-7 287,0 0 0,0 0 70,0 0 0,0 0 554,0 0 694,-10 0-815,8-9 1,-17 4-1,5-9-145,-4-2 1,-3 4 0,0-2-89,0-2 1,0-12 0,0-5-136,0 1 0,0 1 0,0 10 1,2 0 45,5 0 1,-2 0-1,6 0 44,-1 0 1,6 0-89,-2 0 0,5 10 0,-1 1-751,-4 1 1,5 7-274,-5-5 0,5 4 943,2 3 0,0 0 0,0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1.8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 0 7786,'-12'0'426,"3"10"0,9 4-386,0 4 1,0 3 0,0 0 0,0 0 33,0 0 1,0 3-1,0 1 1,0 3-73,0-2 0,2 0 0,3-1 0,2 3 22,-3-2 1,-1-3 0,-3-2 0,0 0-366,0 0 1,7-7-701,0 0 786,0-9 1,-7 2 0,0-14 0,0-7 254,0-5 0,0 5 0,0 0 0,-10-9 0,-1-10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2.1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1 105 7858,'0'-11'640,"9"1"-535,5 10 0,5 0 0,2 0 0,0-2 0,0-3 0,0-2 0,0 3 0,0 1 0,0 3 0,0 0-124,0 0 0,0 0 1,0 0-1,0 0-253,0 0 0,0-7-43,0 0 0,0 0 0,0 5-203,0-5 1,-7 5-1,0-5 518,2 4 0,3-6 0,2-3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2.3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7860,'0'21'16,"0"0"1,0 0-1,0 0 1,0 3 154,0 4 1,0-3-1,0 8 1,2 0-127,5-1 1,-5 1-1,5 4 1,-4-4-68,-3-3 1,7-2 0,0-7 0,-3 0-211,-1 0 0,-3-7-410,0 0 1,7-11 352,0-3 1,0-10 0,-7-11 288,0 0 0,-10-9 0,-1-3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2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34 63 7860,'-21'0'339,"9"0"1,12 0 0,14 0 0,5 0-259,2 0 1,0-2 0,2-3 0,3-2 0,2 3-77,-3 1 1,1 3 0,0-2-145,2-5 0,2 5 0,-4-5 0,2 4 0,-3 3 0,-1 0-479,-3 0 1,0 0 246,0 0 0,-7 0 371,0 0 0,0-9 0,7-3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23.0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232 63 7744,'14'0'558,"-3"-2"-192,-1-5 1,-3 2 16,-7-9 1,0 7-245,0-7 0,-3 10-79,-4-3 1,-4 4-1,-10 6 55,0 4 0,0 2 0,0 7 1,0-2 1,0 3 0,0 1 0,0 3 0,2 0-32,5 0 0,-2 3 0,6 1 1,1 6-60,0 1 1,2-6 0,7 4-1,0-2-111,0 0 0,2 0 0,5-7 0,5 0 76,-1 0 0,15-7 0,-5 0 1,2 0-310,1-2 1,4 4 0,2-6 0,3-1-102,4 0 1,-4-2-1,-1-7 1,1 0-1129,0 0 1547,2 0 0,7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21561,'12'0'123,"7"0"1,-8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38.60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126 145 7250,'21'-21'0,"-7"7"0,0 0-126,3-2 0,-8 4-218,-2-2 830,-5 10 1,5-8 316,0 5-318,0 5 1,-7-10 184,0 5-648,0 5 1,0-5-15,0 14 1,-9 4-1,-5 8 1,-2-3-29,2-2 1,-5 0 0,5 7 0,-5 0-39,-2 0 1,7 7 0,0 0 0,0-2 38,3-3 0,-6 1 0,8 1 0,0 3 11,-1-2 1,3-3-1,7-2-9,0 0 0,0 0 1,0 0-184,0 0 0,3-7 0,4-2-137,7-3 1,4-2 0,3-7-183,0 0 1,0 0-1,-2-2 519,-5-5 0,2 2 0,-6-9 0,1-2 0,-4-3 0,5-2 0,-3 0 0,-2 7 0,-4 3-43,4 1 1,-5 1 131,5 2 1,-5 2 616,-2-9-51,0 10 0,0 11-430,0 14 1,0-3 0,0-4-1,0 3-92,0 1 0,-2 6 0,-3 1 1,-2 3 14,3-2 0,-6-3 0,3-2 0,3 0-95,1 0 1,3-7 0,0 0-857,0 3 0,0-6 161,0 3 1,3-9 0,4 2-689,7-5 1330,-5-2 0,10-9 0,-8-3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39.5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54 229 8082,'0'-14'95,"0"0"0,0 7 0,3-4 164,4 1 1,-3-6-185,10 2 1,-7-2-1,5-1 1,0 6-17,-1 1 1,-4-4-1,7 5 23,3-3 0,-6 1 0,3-6-164,3 3 1,-6 10 37,3-3 1,-7 14 0,5 7 26,-3 4 0,-2 6 0,-7 1 1,-2 3 0,-5-2 1,2 4 0,-9-2 0,0 0-67,3 3 1,-8-8 0,5 7 0,-5-2-40,-2 0 0,3 7 1,1-7-1,3 0 47,-2 3 0,-3-8 0,1 5 71,4-5 1,2-4-60,5-5 0,7-5 0,-2-11 61,6-5 0,13-5 0,-3-9 60,4 0 1,3 7-1,0 0 146,0-2 0,0 7 14,0 2 1,0 7-1,-2 7-102,-5 7 1,-2-3 0,-8 3-137,3 3 1,0 1-1,-4 1 1,1-3-376,3-2 0,0 0-371,-7 7 0,3-7 172,4 0 0,-3-9 593,10 2 0,0-5 0,7-2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39.9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0 553 8686,'19'-21'330,"-3"0"0,-2 0-270,3 0 1,-6 0-1,3 0 1,3 0-58,1 0 0,-4 0 1,0 0-1,0 0-42,-2 0 1,7-7-1,-8 0 1,3 3 23,0 1 1,-7 3-1,5-2 1,0-3 7,-1-2 0,-4 0 0,5 7-12,-3 0 0,1 7-32,-3 0 1,-5 19-1,5 2 1,-7 9 0,-5 5 45,-2 0 0,-7 0 1,7 0 8,3 0 0,-6 7 1,1 0-1,0-2 21,-1-3 0,1 1 0,4 1 0,-2 3-72,3-2 1,-6-3 0,3-2 0,3 0-220,1 0 1,3-7 0,0 0-107,0 3 0,0 1-176,0 3 1,0-7 547,0 0 0,10-9 0,1 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40.52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0 313 7956,'12'-9'0,"-3"-5"4,1-5 1,-8-2 0,7 0 193,1 0 0,-6 0 0,8 0 0,0 0-81,-1 0 1,-4 7-1,5 0 1,0 0 105,-1 3 0,3-8-135,7 5 1,-2 2 0,-3 1-89,-2 1 1,-2 6 0,4 11 31,-2 7 0,-9 4 0,2 3-31,-5 0 1,-2 7 0,0 0 0,0-2-13,0-3 0,-2 5 1,-3 3-1,-4-1-93,-3 0 0,1 5 0,-6-4 0,3 1-25,-2 6 0,-3-6 0,-2 1 0,0-3 27,0-4 0,7-3 0,0-4 1,0-3-4,3-2 0,-1-9 51,5 2 1,5-7 60,-5-7 1,7-5 0,7-9 124,7 0 0,2 7 1,0 3 22,-2 1 0,0-4 88,7 7 1,0 0-158,0 7 0,-2 3 0,-3 4-122,-2 7 0,-2-3 0,4 1-346,-2-3 0,0 8-128,7-3 1,0-5 509,0-2 0,0-5 0,0-2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41.1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399 84 8052,'0'-11'654,"-2"-6"-284,-5 10 0,5-2 94,-5 2 0,-5 5-324,-2-5 0,5 2 0,-1 0-61,1-2 0,-3 0 0,-9 7-46,0 0 0,7 0 0,0 0 1,-2 3 11,-3 4 0,1-3 0,1 10 0,3 0 21,-2-2 0,-3 7 0,1-5 0,1 4-35,3 3 0,7 0 0,-4 0 0,-1 0-36,0 0 1,8 0-1,-6 0 1,3 0 7,0 0 1,0 0 0,7 0 0,0 0-30,0 0 1,0 0 0,3-2-1,1-3 19,3-2 0,10-2 0,-6 4 0,3-2 3,0 3 0,-7-8 0,7 0 0,3-2 11,1 0 1,-4 3-1,0-6 1,3 3-14,1-2 0,3-3 1,0-2 11,0 0 1,0-2 0,0-3-466,0-2 1,0-7-113,0 7 1,0-9-161,0 2 1,-9 2-1019,-5-2 1749,-5 10 0,-2-15 0,-9 7 0,-3-9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41.61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7955,'-9'12'709,"7"-3"-321,-8-9 0,13 7 0,4 0-138,7-2 0,4-3 1,3-2-1,0 0-83,0 0 0,0 0 1,0 0-1,0 0-386,0 0 0,0-7 1,0 0 139,0 3 0,0 1 0,0 3-1346,0 0 1,-7 0-276,0 0 1700,-9 0 0,4 0 0,-9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18:41.9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7222,'0'12'764,"0"0"0,3-8-431,4 3 0,-3 0 0,10-7 0,3 0-1,1 0 1,-4 0 0,0 0-369,3 0 1,1 0 0,3 0-1,0 0-330,0 0 1,0 0-1,0 0-615,0 0 1,0 0 980,0 0 0,0 0 0,0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7T17:47:47.57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8127 736 12114 248615 53440,'-33'-21'-50'0'0,"-6"0"-188"0"0,4 0 1 0 0,9 9 132 0 0,-2 5 0 0 0,0 5 0 0 0,-16 0 124 0 0,-5-5 1 0 0,11 4 0 0 0,-4-4 158 0 0,3 5 1 0 0,-8-5-1 0 0,-2 0-65 0 0,2 2 0 0 0,-4-4 0 0 0,2 2 0 0 0,2 2-75 0 0,3 3 0 0 0,2 2 0 0 0,-2-2 0 0 0,-3-3 26 0 0,-2-2 0 0 0,0 0 1 0 0,7 7-1 0 0,0 0-101 0 0,0 0 1 0 0,-7 0-1 0 0,0 0 1 0 0,0-2 51 0 0,-2-5 1 0 0,4 4 0 0 0,-6-4 0 0 0,1 5 13 0 0,6 2 1 0 0,-8 0 0 0 0,0 0 0 0 0,-2 0 9 0 0,0 0 1 0 0,7 0-1 0 0,-4 0 1 0 0,-1 0 29 0 0,0 0 0 0 0,5 7 0 0 0,-7 0 0 0 0,0-2-13 0 0,3-3 0 0 0,-6-2 0 0 0,8 0 0 0 0,0 0 8 0 0,-1 0 1 0 0,-6 0 0 0 0,4 0-1 0 0,-2 2-24 0 0,0 5 1 0 0,7-4 0 0 0,-4 4 0 0 0,1-3-5 0 0,6 3 0 0 0,-6-4 0 0 0,3 6 1 0 0,3-2-73 0 0,1 0 0 0 0,-4 2 0 0 0,-2-4 0 0 0,0 4 66 0 0,-1 3 1 0 0,3-7 0 0 0,5 4 0 0 0,-3-2-1 0 0,-2 0 66 0 0,3-2 0 0 0,-6 4 0 0 0,3-2-27 0 0,3-2 0 0 0,-6 4 0 0 0,3 0 0 0 0,3 1-26 0 0,1-1 1 0 0,-4 5 0 0 0,-2-5 0 0 0,0 3 8 0 0,-1 4 1 0 0,1-4-1 0 0,4 2 1 0 0,-2 0-17 0 0,3-2 1 0 0,-6 6 0 0 0,1-6-1 0 0,0 2-12 0 0,-1 0 0 0 0,-4-2 1 0 0,5 4-1 0 0,0-2 11 0 0,-1 2 0 0 0,-4 3 0 0 0,7 2 0 0 0,0-2-20 0 0,-2-5 1 0 0,4 4-1 0 0,-6-4 1 0 0,-1 5-7 0 0,0 2 0 0 0,5 0 0 0 0,-4 0 0 0 0,-1 0 52 0 0,0 0 1 0 0,5-2-1 0 0,-4-3 1 0 0,1-2-8 0 0,6 2 0 0 0,-1 3 0 0 0,0 2 0 0 0,-2 0-39 0 0,3 0 1 0 0,1 0 0 0 0,3 0 0 0 0,-2 0-41 0 0,-5 0 0 0 0,5 7 1 0 0,-5 0-1 0 0,4-2-27-87 0,3-3 1 87 0,-7-2 0 0 0,0 0 0 0 0,3 2 13-621 0,1 5 0 621 0,3-4 0 0 0,0 4 1 0 0,0-5 20-697 0,0-2 0 697 0,0 0 0 0 0,0 0 51-356 0,0 0 0 356 0,-7 7 0 0 0,0 2-34-34 0,3 3 1 34 0,-5 0-1 0 0,2 4-17 0 0,2-2 1 0 0,3-7 0 0 0,2 7-2 0 0,0 2 1 0 0,2-4 0 0 0,0 2 9-297 0,-2 2 1 297 0,10-2 9-541 0,-17 7 1 541 0,9-2 0-408 0,-9 16 1 408 0,0-9 0 0 0,5 2-3-278 0,4-5 1 278 0,10 0-4-213 0,-5 5 0 213 0,4 3 0 0 0,-4 4-5-129 0,5-7 1 129 0,-12-10 16-13 0,14 3 1 13 0,-9 3 0 0 0,-3 11 5-42 0,5-7 1 42 0,2-10 27-259 0,5 3 1 259 0,3 5-15-597 0,-10 16 0 597 0,2 0-29-686 8,-2 0 0 686 1,0-2 1 0-1,9-3 8-624 80,1-2 1 624 0,6-7 0 0-1,-9 5 23-632-61,5-3 1 632 0,2-2 0 0-1,2-7-20-187-25,5 0 1 187 0,-12 7 0 0 0,8 0 0 0 0,-1-2 10-80 0,3-3 1 80 0,11-2 0 0 0,-4 2-28-192 0,-1 5 0 192 0,6-4 1 0 0,-8 4-1 0 0,3-5 10-415 0,4-2 0 415 0,3 0 0 0 0,2 0 0 0 0,0 0 7-506 13,0 0 1 506-1,0 0 0 0 0,0 0 0 0 0,0 0-10-406 26,0 0 0 406-1,0 0 0 0 1,0 0 0 0 0,0 0-12-156-11,0 0 1 156 1,2 12-1 0-1,3 4 41-299 28,2 3 0 299 0,7-3 1 0 0,-7-16-1 0 0,0 2-47-804 81,2 5 0 804 1,-4-4 0 0-1,6 4 0 0 1,1-5 7-866 37,0-2 1 866 0,-1 0-1 0 0,6 0 1 0 0,-3 0 15-540-53,2 0 0 540 0,3 0 0 0 0,4-3 0 0 0,3-1 7-94-79,2-3 1 94 1,0 0-1 0-1,-5 7 1 0 0,3 0-14 0-15,2 0 1 0 0,2-3-1 0 0,-4-1 1 0 0,2-3 16 0 36,-3 2 1 0 1,8 10 0 0 0,0 2 0 0-1,2-3-5-202-14,0-1 1 202 0,-3-3-1 0-1,6 0 1 0 1,-6 0-3-249-49,-1 0 0 249 0,6 0 0 0 0,-2 2 1 0 0,5 0-20 0 0,2-2 0 0 0,0 5 0 0 0,0-12 0 0 0,0 5 4 0 0,0 2 0 0 0,2 0 1 0 0,3 2-1 0 0,2 3 2-36 14,-3 2 0 36 1,1 0 1 0 0,2-7-36-44 28,7 0 33 44-43,-5 0 0 0 0,3 2 1 0 0,-7 0-1 0 0,4 1 4 0 0,2-6 0 0 0,1-1 0 0 0,4 4 1 0 0,-2 0-1 0 0,3 0 0 0 0,1 0 0 0 0,3 0 0 0 0,0-3-2 0 0,0-4 1 0 0,3 5 0 0 0,1-5 0 0 0,3 2 0 0 0,-2-2 0 0 0,-3 3 0 0 0,-2-8 0 0 0,3 0 0 0 0,4 1 1 0 0,-5 4-1 0 0,7-5 1 0 0,-2 0 70 0 0,0 1 1 0 0,7 4 0 0 0,-4-7 0 0 0,-1 0-78 0 0,0 2 0 0 0,1-7 0 0 0,-6 5 0 0 0,3-2 15 0 0,-2 2 0 0 0,4-5 1 0 0,1 8-1 0 0,-1-3-44 0 0,0 0 1 0 0,8 0 0 0 0,-6-7 0 0 0,3 2 13 0 0,0 5 0 0 0,-2-5 0 0 0,4 5 0 0 0,-4-4 2 0 0,-3-3 0 0 0,8 0 0 0 0,-3 0 0 0 0,2 0 6 0 0,-2 0 1 0 0,5 0-1 0 0,-5 0 1 0 0,4 0 13 0 0,3 0 1 0 0,-7 0 0 0 0,0 0 0 0 0,3-3 0 0 0,1-4 0 0 0,1 5 0 0 0,0-5 0 0 0,-3 2-5 0 0,0-2 0 0 0,12 5 0 0 0,-11-5 0 0 0,-1 2 3 0 0,3-2 1 0 0,-8 3-1 0 0,3-8 1 0 0,3 3-3 0 0,1 4 1 0 0,3-7-1 0 0,0 1 173 0 0,0-1-114 0 0,-9-7 0 0 0,14 15 1 0 0,-5-10-1 0 0,2-3-36 0 0,0-1 1 0 0,-9 4-1 0 0,2 0 1 0 0,3-3-25 0 0,0-1 0 0 0,9-1 1 0 0,-10 3-1 0 0,8 2-6 0 0,0-3 0 0 0,-3-1 0 0 0,-2-3 1 0 0,0 0-8 0 0,0 0 0 0 0,-7 0 1 0 0,2 0-1 0 0,3 0-1 0 0,0 0 1 0 0,6 0-1 0 0,-11 0 1 0 0,5 0 36 0 0,2 0 1 0 0,5 0-1 0 0,-3-3 1 0 0,-4-1 13 0 0,-1-3 1 0 0,1-7 0 0 0,4 7 0 0 0,1 0-20 0 0,-3-3 0 0 0,4 6 0 0 0,-11-8 0 0 0,5 0-11 0 0,2 1 0 0 0,0-1 0 0 0,0-4 0 0 0,0 2-13 0 0,0-3 0 0 0,0 6 0 0 0,0-3 1 0 0,0 0-4 0 0,0 2 0 0 0,0-7 1 0 0,0 5-1 0 0,-2-2 38 0 0,-5 2 1 0 0,11-5 0 0 0,-4 5 0 0 0,5-4 3 0 0,4-3 1 0 0,1-7 0 0 0,-44 13 0 0 0,0 2 0 0 0,43-11-51 0 0,-6 8 1 0 0,1-3 0 0 0,-11 5-1 0 0,5-2-47 0 0,2 2 1 0 0,-2-5 0 0 0,-3 5-1 0 0,-2-2-5 0 0,2 2 1 0 0,-4-5 0 0 0,2 5 0 0 0,0-4 32 162 0,-3-3 0-162 0,1 0 1 0 0,-7 0-1 0 0,2 0 54 65 0,-3 0 1-65 0,6 0 0 0 0,-1 0 0 0 0,3 0 52 0 0,4 0 1 0 0,-7 0 0 0 0,-2 0-1 0 0,-4 0-60 135 0,-3 0 0-135 0,4 0 0 0 0,1 0 0 0 0,-5 0-5 313 0,-2 0 1-313 0,9-7 0 0 0,-12 0 0 0 0,0 2-36 179 0,3 3 1-179 0,0 2 0 0 0,2-3 0 0 0,-3-1 8 687 0,-4-3 0-687 0,3-3 0 0 0,-8 6 0 0 0,0-3 18 677 0,1 2 1-677 0,4-4 0 0 0,-5-1 0 0 0,0 1 70 167 0,1 0 1-167 0,-1-5-1 0 0,-4 4 1 0 0,2 1-33 0 0,-3 0 0 0 0,6-1 0 0 0,-3 3 0 0 0,-3-4 92 19 0,-1-1 0-19 0,8-9 0 0 0,6 5-121 292 0,1-3 0-292 0,-1-7 0 0 0,-17 12 0 0 0,0-2-68 335 0,0 2 1-335 0,0-5 0 0 0,2 5 0 0 0,0-4 12 70 0,-2-3 0-70 0,12 0 0 0 0,-12 0 1 0 0,2 0 65 132 0,1 0 0-132 0,-3 0 1 0 0,2-3-26 484 0,5-4 1-484 0,2-9-1 0 0,8-7 1 0 0,-8 6 117 468 0,-7 6 1-468 0,3 1 0 0 0,-12 6 0 0 0,5-6-83 378 0,2-1 1-378 0,-7 4-1 0 0,0-5 1 0 0,0 3-25 222 0,-3 4 0-222 0,6-4 0 0 0,-8-1 1 0 0,0 1-64 49 0,1 0 0-49 0,4-5 0 0 0,-5 7 0 0 0,0 0 43 20 0,1-3 0-20 0,-1 8 1 0 0,-4-7-1 0 0,2 2 5 201 0,-3 0 1-201 0,6-7-1 0 0,-3 5 1 0 0,-3-1 8 552 0,-1 1 0-552 0,4-5 0 0 0,0 5 0 0 0,-3-1 0 646 0,-1 1 0-646 0,-6-5 1 0 0,-1 5-1 0 0,-3-3 65 354 0,2-4 1-354 0,3 4 0 0 0,-1-2 0 0 0,-1 0-57 65 0,-3 2 1-65 0,-7-6 0 0 0,4 6-1 0 0,1-2 61 125 0,0 0 1-125 0,-5 2-1 0 0,4-2 1 0 0,1 5-30 323 0,0 0 0-323 0,-8 4 0 0 0,3-7-511 165 0,-4 3 342-125 0,6 2 1-40 0,-7 0-1 0 0,5-2 1 0 0,-4-1 30 7 0,-3 1 0-7 0,0-5 0 0 0,0 5 0 0 0,0-3 42 143 0,0-4 1-143 0,-3 4-1 0 0,-1-2 1 0 0,-6 0 59 398 0,-1 2 1-398 0,-1-6 0 0 0,-4 6-1 0 0,2-2 61 313 0,-3 0 0-313 0,-1 7 0 0 0,-3-5 1 0 0,0 1-7 84 0,0-1 1-84 0,-3 0-1 0 0,-1-4 1 0 0,-3 4-33 0 0,2 3 0 0 0,-4-5 1 0 0,-1 7-1 0 0,-1 0-3 0 0,-6-2 1 0 0,6 6 0 0 0,-3-6-14 0 0,-3 0 7 0 0,8 6 1 0 0,-10-8-1 0 0,5 6-193 0 0,-4-2 169 0 0,-3 0 1 0 0,0 0-1 0 0,-3-2 1 0 0,-1-1 10 0 0,-3 1 1 0 0,-3 0-1 0 0,6 4 1 0 0,-6-2 53 24 0,-1 2 1-24 0,-1-4 0 0 0,-4 2 0 0 0,2 0-28 141 0,-3-2 1-141 0,-1 6-1 0 0,-3-4 1 0 0,0 5-26 5 0,0 2 0-5 0,0 0 1 0 0,-3 0-1 0 0,-1 0-71 0 0,-3 0 0 0 0,-3 0 0 0 0,3-2 1 0 0,-4-3 21 0 0,-1-2 1 0 0,-4 0 0 0 0,6 7-1 0 0,-1 0-4 0 0,-6 0 1 0 0,-1 0 0 0 0,-6 0-1 0 0,-1 2 16 0 0,-3 5 0 0 0,44 15 1 0 0,0 1-1 0 0,-44-14 1 0 0,43 16-1 0 0,-2-1 4 0 0,-1 0 1 0 0,0 1 0 0 0,-2 3 0 0 0,1 0 0 0 0,-2-2 0 0 0,0-1 0 0 0,-1 2 0 0 0,-2 0 10 0 0,-2 2 1 0 0,-1 0-1 0 0,1-2 1 0 0,-1 0-1 0 0,-1 1 1 0 0,-1 0-1 0 0,-1 1 1 0 0,0 0 7 0 0,3 1 0 0 0,-2 1 1 0 0,-6 3-1 0 0,-1 2 0 0 0,0-1 1 0 0,0 0-1 0 0,-5 0 1 0 0,-1 0 17 0 0,-1 1 1 0 0,0 0 0 0 0,-5-2 0 0 0,-1 0 0 0 0,0 3-1 0 0,1 1 1 0 0,-1-1 0 0 0,0 1-10 0 0,-1-1 1 0 0,1 0-1 0 0,-1 1 1 0 0,0 1 0 0 0,-3 3-1 0 0,-1 0 1 0 0,0 0-1 0 0,-1 0-32 0 0,1 0 0 0 0,-1 0 0 0 0,-6 0 0 0 0,-1 0 0 0 0,6 0 0 0 0,1 0 1 0 0,-4 1-1 0 0,0 1-102 0 0,1 1 1 0 0,0 1-1 0 0,23-3 1 0 0,-1 0-1 0 0,0 1 1 0 0,-25 4 0 0 0,-1 2-1 0 0,-2 0 1 0 0,-2 0-44 0 0,33-2 1 0 0,-1 1 0 0 0,0-1 0 0 0,0 1 0 0 0,0 1-1 0 0,0 0 1 0 0,-3 1 0 0 0,-1 1 0 0 0,0-1 0 0 0,-1 2 0 0 0,1 1-1 0 0,-1 0-177 0 0,0 1 1 0 0,0-1-1 0 0,-1 3 349 0 0,-2 4 0 0 0,-1 2 0 0 0,1 0 0 0 0,-2 0 0 0 0,0 0 0 0 0,0 2 0 0 0,-4 5 0 0 0,0 0 0 0 0,0 0 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7:52:49.44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1,'75'0,"-3"0,0 0,3 0,9 0,-21 0,0 0,-21 0,21 0,-28 0,42 0,-21 0,19 0,6 0,-6 0,0 0,-3 0,-9 0,-9 0,-12 0,-21 0,-3 0,3 0,3 0,25 0,-5 0,19 0,0 0,9 0,-6 0,6 0,0 0,3 0,0 0,-3 0,-9 0,0 0,0 0,0 0,-10 0,8 0,-7 0,-1 0,8 0,-17 0,8 0,-1 0,3 0,-1 0,8 0,-17 0,8 0,-10 0,9 0,-7 0,17 0,-17 0,8 0,-20 0,8 0,-7 0,9 0,-10 0,8 0,-17 0,8 0,-10 0,0 0,0 0,0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0:14.75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271 168 6525,'-11'0'568,"-8"0"-467,5 0 0,2 0-47,-2 0 1,7 0-1,-4 3-160,1 4 1,1 2 113,2 5 1,7-5-94,0-9 1,2 0 50,12 0 1,-7 0 0,7 0 24,3 0 0,-1-2 0,0-3 0,-2-2 4,3 3 0,-6-1 0,3 0-2,3-2 1,-6 0 13,3 7 0,-7 0 74,7 0 0,-11 0-17,-3 0 1,-3 0 0,-11 3-31,-2 4 0,4-5 0,1 7 0,-1-2 44,0 0 0,5 3 1,-7-6-49,-2 3 0,4 7-45,-2-7 0,10 3-146,-3-3 105,4-5 0,6 7 0,4-9 27,7 0 0,4 0 0,3-2 17,0-5 1,0 5 0,0-5 14,0 4 1,-7 3-1,-2-2 29,-3-5 197,-2 5-142,-7-8 0,-2 10-26,-5 0 0,2 0-64,-9 0 0,7-7-5,-7 0 0,7-2 7,-7 2 1,0 5-27,-7-5 0,7 4 29,0 3 1,0 0-2,-7 0 0,10-2-32,4-5 1,4 2 0,3-9 1,7 7-1,3-4 1,-1-1-38,0 0 0,8-2 36,-3-7 0,-3 3 0,1 1 23,-3 3 1,-2 7 156,-7-7-143,0 10 1,-2-6 0,-3 13 75,-2 4 1,-2-3-1,2 10-46,-7 3 0,-5 1 0,-2 3 41,0 0 1,7-7-1,3 0 33,1 3-97,3-8-64,7 0 1,3-9-1,4-2 5,7-5 1,-3 2-1,3-6 10,3 1 0,-6-4 1,3 7-4,3 3 0,-6-6-7,3 3 4,-9 0 132,4 7 1,-11 0-1,-3 3 1,-4 1 77,-3 3 0,-2 10 0,-7-6-88,0 1 0,7 4 0,0-6 51,-2 1 1,-3 1-106,-2 2-294,0 5 128,10-17 0,4-2 72,14-14 1,-3-2 0,8-1 0,-3 3 1,1 0 86,-3-7 1,-5 7 0,5 0 28,-5-2 1,-2 4 122,0-2-118,0 10 1,-7-3-1,-2 11-7,-3 3 0,5 10 0,-7-6 1,0 3 17,3 0 1,-8-2 0,7 4-1,-2-4-54,0-3 0,10 8 0,-6-6-27,1 1 1,7 0-3,-5-5 1,7-5-75,7 5 1,-3-12 0,10-4 0,3-3 48,1-4 1,1 4 0,-3-2 0,-2-2 19,3-3 1,1 5 0,1 0 0,-3 0 25,-2 3 0,-7-6 72,7 10 68,0 0 0,-4 7 0,-8 3-30,-7 4 0,-9 4 1,5 10-1,-3-2-46,-4-5 1,-3 5-1,-2-5 1,3 4 21,4 3 0,-5 0 1,5 0-85,-5 0 0,1 0-209,4 0 79,4-9 1,13-3 0,4-9-33,7 0 0,4-7 0,3-2 1,0-3 41,0-4 0,0 0 0,0-1 0,0 6 42,0 1 1,0-4-1,-2 5-231,-5-3 609,-5 8 1,-9-3-177,0 14 0,-2-3 110,-5 10 1,-5 0 0,-9 7-47,0 0 0,0 0-116,0 0 0,7-2-186,0-5 1,12-5 0,2-9-44,12 0 1,2 0 0,4-2 0,6-3-52,-1-2 0,0-9 1,1 2-1,1-5 96,3-2 1,0 3-1,-9 1 1,-3 6 126,-2 1-64,-9-6 354,4 14 0,-11-8 1,-3 13-1,-4 1-110,-3 3 0,5 7 0,-7-4-139,-2 1 0,0 3 0,-1 5 0,6-3-43,1-2 0,-4-7 1,5 5-104,-3-3 0,8 1-227,-3-3 1,7-5 214,7 5 1,4-5 0,8-4-196,-5-5 0,-2 5-51,-5-5 590,-5-5 1,7 7 70,-9-9-283,0 10 1,0-3-1,-2 11 2,-5 3 1,5 3-1,-8-3-73,1 7 0,7-3-333,-5 3 0,7-2-197,7 2 0,4 2 566,10-9 0,10 0 0,1-7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6015,'0'-12'-227,"0"3"397,0 9-40,0 0 133,10 0-177,-8 0 1,10 0 0,-8-2 375,3-5 26,0 4 19,-7-6 83,0 9-157,0 0-167,-9 0 0,4 0-125,-9 0 1,7 0 0,-7 0-59,-2 0 1,4 0 0,1 2 0,-1 3-10,0 2 1,8 2-1,-6-4 1,3 4-32,0 3 1,-2-7 0,4 4-97,-2 0 1,0 3-1,7 9 17,0 0 0,0-7 26,0 0 0,0 0-118,0 7 0,10-9 95,4-5 1,-3 2-1,3-2-25,3-2 1,-6-3 0,3-2-565,3 0 1,-6 0 117,3 0 0,0 0 1,5-2-708,-5-5 1211,5 4 0,-8-15 0,10 6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0:19.45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168 103 6662,'-9'-11'756,"6"-8"-664,-6 17-101,9-8 1,-2 10 0,-3 3-2,-2 4 0,-2-3 1,4 10-1,-4 0-30,-3-2 0,5 7 25,-7-5 0,7 4 4,-7 3-4,9 0-35,-4-9 0,18-3-4,5-9 1,3-9 0,-1-3 23,-2 1 1,-7-1 0,5 5 42,-3-7 1,5 2 9,-7-2 0,0 7 0,-5-4 308,5 1-215,-4 3-110,6-2 0,-7 7-7,5-5 1,-4 7-30,4 7 0,-5-3-47,-2 10 1,0-7-75,0 7 107,0-9 0,2 4-22,5-9 95,-4 0-10,15 0 0,-6 0-14,9 0 1,-7 0 2,0 0-3,-9 0-2,13 0 1,-15-2 3,4-5 0,-5 2 16,-2-9 0,0 7 0,0-7-5,0-2 0,0 4 0,-2 1 3,-5 1 1,4 1-3,-4 2 0,-4 5 5,-3-5 0,2 14 0,-2 4 0,0 3 23,2 0 0,-6 0 1,4 7-1,-3 0-37,3 0 1,-2-7 0,7 0-2,-3 3 0,5-1 0,-5 0-20,3-2-24,2-9 22,7 4 1,9-9-28,5 0 0,-2 0 23,2 0 1,-2-2 0,4-3 0,-4-4-7,-3-3 1,5 5-1,-5-7 1,3-2 0,-7-3 52,2-2-26,-5 0 0,-4 10 1,-3 6 69,-2 10 0,-9 4 0,4 7 1,-2-2 23,0 3 0,2 1 0,-4 3 0,4 0-13,3 0 0,-5 0 1,7 0-55,2 0 0,-4-7 83,2 0-202,0-9 0,16 2 63,5-14 0,3-5 0,-1-6 0,-4 1-7,-3 3 1,5 0-1,-5-7 1,1 0 11,-1 0 1,-2 7 0,-7 0 7,0-2 51,0-3-11,0-2 0,-2 17 0,-3 6 1,-4 5 23,-3 2 1,5 8 0,-5-3-49,3 4 0,-7 3-5,2 0 1,4-7 47,3 0-41,5-9 1,2 2-9,0-14 1,0-5 0,0-9-1,0 0 1,0 7 0,0 0 0,0-2 2,0-3 0,0-2 0,0 0-12,0 0 1,0 0 3,0 0 1,-2 3 6,-5 4 1,2 7-2,-9 14 1,2 4 0,-2 10 0,5-2 0,0-5 0,6 5 0,-6-8 1,2 3 0,0 0 0,0-7-1,7 7 0,2-9-33,5 2 1,5-7 6,9-7 1,-2 2-1,-3-9 13,-2-2 0,-7 4 0,5-2 36,-3-2 0,0 4 146,-2-2-129,-4 10 1,6-3 31,-9 14 0,0 4 1,-2 10-41,-5 0 1,2 0-1,-7 0 10,3 0 0,-5-7-50,7 0 18,0-9-1,7 4 1,0-11 0,0-5-101,0-7 1,0-5-45,0-2 0,0 0-61,0 0 1,2 3 0,3 1-633,2 3 572,0 10 0,-5 4 0,3 14 256,2 4 0,0 3 0,-7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0:21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189 0 7443,'-21'21'-248,"7"-7"0,0 0 446,-2 3 1,4 1 0,0 3 0,1 0-117,-1 0 0,0 0 0,-4 0 0,4 0 83,3 0 0,-5 0-92,7 0-166,0-9 0,9-3 0,5-9 69,7 0 1,5-9 0,0-5 0,-3-5 2,-2-2 1,0 7 0,7 0 0,0-2 17,0-3 0,-7 1 1,-2 1-1,-1 6 14,1 1 1,-5-4 28,7 7 0,-9-2 1,2 2 0,-5 7-6,-2 0 1,-2 2-1,-3 12 1,-4 0 15,-3-2 1,5 7 0,-7-5-15,-2 4 0,-1 3 0,1 0-12,2 0-19,9-9 0,-2-3 0,14-11 0,7-5 0,5-7 0,2-2 0,0-1 0,0 3-188,0-2 0,-2-3 1,-3 1-1,-2 1 135,2 3 0,-4 7 144,2-7 19,-9 10 1,2-3 0,-14 14-56,-7 7 0,-3 4 1,1 3-1,2-2-9,-2-5 0,4 5 1,-2-5-1,0 4-17,2 3 1,-4 0 0,7 0-90,-3 0 1,7-7-2,-2 0 1,7-9 13,7 2 1,-2-12 0,9-4 0,2-3-45,3-4 1,2 4 0,-2-2-1,-3-2 30,-2-3 1,-2 5-1,4 0 58,-2-2 0,-7 0 0,5-1 121,-3 3-90,-2 10 0,-9-6 1,-5 13 60,-7 4 1,-3 4 0,1 10 0,2-2-45,-2-5 1,-3 5 0,0-5 0,3 2 67,2-2 1,2 5 18,-2-5-156,-4-5 1,15-2 0,-1-14-135,8-7 1,-1 2-1,6-2 1,-2-2 71,0-3 0,7-2 0,-7 0 0,-2 0 69,-3 0 0,-2 7 0,0 0 1,0-2 64,0-3 1,0 5 0,0 0 53,0-2 0,-2 7-38,-5 2 0,2 4 1,-7 6-58,3 4 1,-7 4 0,2 8 0,-3-3 0,3-2-271,7 3 157,5-8 1,4 0 95,5-9 0,-2-2-10,9-5 0,0-2 0,5-8 38,-5 3 0,-3 10-44,-4-3 145,-4 4 0,6 6 0,-9 4-51,0 7 1,-7 4-1,-2 3 1,-1 0-34,1 0 0,0-2 0,4-3 0,-4-2-31,-3 3 0,7-6-22,-2 3-54,5-9 1,11-5 0,5-12-4,5 1 1,0-8 0,-3 7 0,-2-2 31,2 0 1,-4 3 0,0-6 0,-3 3 39,-4-2 1,4 4 108,-2-2 34,0 10-132,-7-6 1,-9 13 0,-5 1 0,-5 3 0,-2 7 0,0-4 55,0 1 1,0-6 14,0 2 0,7-5-141,0-2 1,9-9-41,-2-5 1,5-5-42,2-2 0,2 7 63,5 0 1,5 10 43,9-3 0,-7 7 40,0 7 1,-9 4 0,4 8 0,-2-3-2,0-2 0,2 0-70,-2 7 0,-2-2 0,7-3-9,-3-2 0,0-9 1,-2 2-157,7-5 0,-2-2 0,2 0-946,2 0 1172,-6 0 0,8 0 0,-6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0.6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147 105 6845,'0'-11'-504,"0"1"649,0 10-61,0-9 1,0 4 60,0-9-89,10 10-49,-8-6 77,7 10 0,-9-2 80,0-5 1,3 2 122,4-9-110,-5 10-100,7-6-10,-9 10 19,0 0 0,-2 10-55,-5 4 0,5-3 0,-5 3 1,2 0-13,-2-2 0,2 7 0,-6-5 0,-1 2-22,0-2 1,5 5-1,-4-5 1,-1 4-28,0 3 52,8 0 1,-15 0-102,17-9 94,-17 7-1,17-17-51,-8 17 1,3-15 44,0 10-2,0-9-24,7 14 0,0-15 10,0 10-23,0-9-1,0 14 1,3-17-30,4 5-180,-5-5 221,7-2 4,1 0-208,-8 0 0,17 0 74,-5 0-39,-5 0 0,10 0-204,-5 0 123,-5 0 136,10 0-85,-17 10 219,7-8 0,1 7 0,-8-9 0,7 3 0,-9 4 0,10-5 0,1 7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0.9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7712,'-7'21'319,"0"0"1,0 0-1,7 0 1,0 0-202,0 0 0,0 0 0,0 0 1,0 0-184,0 0 0,0 0 1,0 0-1,0 0 29,0 0 1,0-7-1,0 0-208,0 3-148,0 1 1,3 1 200,4-5 0,-3-5 0,8-11-1149,-3-5 1340,8 5 0,-15-17 0,7 7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2.9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63 231 8076,'0'-21'171,"0"7"1,0 0-133,0-2 1,3 0 0,1-1-1,3 3-23,-2-2 0,4-3 1,1 1-56,1 4 1,-4-5 21,7 5 0,-7 5 3,7 2 1,0 4 1,7 3 0,-9 10 0,-5 4-5,-5 4 0,5 6 1,0 1-1,-2 3 14,-3-2 0,-2-3 0,-2 1 1,-3 1-3,-2 3 1,-2 0 0,4-4 0,-4 1-4,-3 3 0,5 0 1,-7-4-1,-2 1-19,-3 3 1,1 0 0,1-7 0,3 0-12,-2 0 0,0 0 0,-1-2-27,3-5-31,10-5 1,-6-11-1,13-5 1,4-5 31,7 1 1,-3-8 0,3 5 0,3-2 10,1 2 0,-4-3 0,-2 8 127,-3-3-121,8 8 4,-15-6 130,17 10 0,-15 0 0,8 3 29,-3 4 1,-2-3 0,-4 10-147,4 3 1,-5 1 0,5 3-176,-5 0 1,-2-7-271,0 0 1,10-9 474,4 2 0,-5-5 0,10 8 0,-8 1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3.3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0 432 7948,'3'-21'157,"4"0"0,-3 7-99,10 0 1,-7 7-1,5-7 1,0 0 92,-1 3 1,-4-8 0,5 5 0,0-5-150,-1-2 1,-4 0 0,5 0 0,0 0-43,-1 0 1,-6 0-1,4 0 11,1 0 1,-8 0 0,7 3-71,1 4 139,-8-5-36,7 17 39,-9-17-46,0 17 1,-2 9-3,-5 14 0,5 4 0,-5-4 0,4 0 21,3 0 0,0 0 0,-2 3 0,-3 1-9,-2 3 0,0 0 0,7-7 1,0 0-1,0 0 0,0 0 1,0 0-1,0 0-95,0 0 0,0-7 0,0 0-297,0 3 1,0 1-101,0 3 0,3-9 62,4-5 1,-3-5 422,10-2 0,0 0 0,7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4.16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0 273 7794,'0'-14'-241,"0"0"1,0 0 458,0-7 0,3 0 0,1 0-90,3 0 1,7 0 0,-4 3 0,-1 1 20,0 3 1,8 0-67,-3-7 0,2 7 0,0 3 92,-2 1 0,-7 3-145,7 7 1,-7 10 0,5 4 0,-3 4-19,-4 3 1,-3-7 0,-2 0-1,0 3-13,0 1 1,0 10 0,0 0 0,0-2-19,0-3 0,0-2 0,-2 0 0,-3 0-24,-2 0 0,-7 0 0,5 0 0,0 0-34,-1 0 1,-6 0-1,2 0 2,-5 0 1,8-7 0,1-2-37,1-3 52,7-2 65,-8-7 49,10 0 17,10 0 1,1 0 156,10 0 1,0 3-177,0 4 0,0-5 1,-2 7-1,-3-2-7,-2 0 0,-7 3 0,7-6-326,3 3 1,-6 3-1114,3-3 1393,0-5 0,7 7 0,0-9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5.0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294 84 7458,'12'-2'-11,"-5"-5"1,-5 2 503,-2-9-225,0 10-143,0-15 1,-2 17 0,-3-8 150,-2 1 1,-2 7-22,2-5-43,-5 4-70,1 3-78,-8 0 1,14 0 94,-9 0-22,0 0-35,3 0 1,-8 0-30,5 0 1,-5 10 0,-2 4-36,0 4 74,0-6-176,10 7-24,-8-8 169,17 10 3,-17 0-176,17 0-26,-8-9 108,1 7 1,7-5-1,-5 11 1,4 3 29,3-2-132,0-3 139,0-2-60,0 0 44,0 0-14,0 0 10,0 0-92,10 0 1,-6-7 0,8 0 14,-3 3-71,8-8 0,-6 7-23,10-9 112,0 10 15,-9-15-50,7 7 1,-15-9-2,10 0 1,0 0 0,7 0-127,0 0 1,-7 0 0,0-2-152,3-5 0,-1 2 1,0-6-1,-4-1-149,-3 0 1,-2 5 513,-7-7 0,10 0 0,1-7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5.4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 7937,'12'0'612,"-3"0"-22,1 0-208,1 0-552,10 0 176,0 0 1,-7-7 171,0 0-746,0 0 438,-2 7 1,7 0-429,-5 0 0,-3 0 129,3 0-437,0 0 866,-2 0 0,-3 0 0,1 10 0,1 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5.62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0 7229,'-11'0'-343,"1"0"456,10 0-23,0 10 0,10-8 219,-8 7-237,17-9 0,-8 0-281,10 0 310,0 0-20,0 0-622,0 0 279,0 0 5,0 0 274,-9 0-17,7 0 0,-8-9 0,10-3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42 126 7251,'-7'14'280,"0"0"0,-7-7-1,7 7 1,0-7-90,7 7-191,0 0-129,0 7 251,10-9-69,-8-3 1,10-9 0,-5 0-1,7 0 74,4 0 0,3 0-64,0 0 1,0-2-1,0-3 20,0-2 0,-7-7 0,-2 5 42,-3-3 0,1 0 0,-6-4 131,3 2 0,0 0-124,-7-7 0,0 7 0,0 0-61,0-2 1,-7 4 0,-2 0-100,-3 3 0,5-5 0,-7 7-88,-2 2 0,4-4 0,-2 2-260,-2 2 0,4 3 182,-2 2 1,7 7 0,-4 2-433,1 3 0,1 0 0,4 4 245,-2-2 0,0 0 0,7 7 382,0 0 0,0-7 0,0 0 0,0 2 0,0 3 0,10 2 0,1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39.71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63 84 7805,'-12'0'-24,"3"0"327,9 0 0,7-2 0,2-3-167,3-2 0,-5-7 1,7 5-52,2-3 0,-4 8 1,2-6 17,2 1 0,-4 7 1,2-5-195,2 4 0,3 3-131,2 0 1,-7 0 93,0 0 0,-9 3 1,2 4 42,-5 7 0,-2-3 1,0 3 27,0 3 0,-9-6 1,-3 3-1,-2 0 12,0-2 1,7 4 0,-7-9 0,0 0-39,2 3 1,-6-6-21,4 10 0,4-7-49,3 7 1,5-7 109,2 7 1,2-7 48,5 7 0,5-2 0,9 4-13,0-2 1,0-7 35,0 7 1,0 0 1,0 7 0,-9-7 0,-3-2 0,-2 0 28,0-1 1,0-4 0,-7 7-7,0 3 1,-7-6 0,-2 3 0,-3 0 30,-4-2 0,4 0 0,-2-8-61,-2 3 0,-3 7 0,-2-7 1,0-2-9,0-3 1,7-2 0,0 0-16,-2 0 0,-3 0-57,-2 0 1,7-2 0,0-3-319,-2-2 1,6-2-558,3 2 409,5 5 522,2-8 0,9 1 0,3-3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40.36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378 0 7708,'-14'0'-45,"0"0"1,0 0 152,-7 0 0,7 0 1,0 3-47,-2 4 1,-3-3 0,-2 10-41,0 3 0,7-6 0,0 3 9,-2 3 0,-3 1 1,0 3-1,3 0-6,2 0 1,7-2 0,-5-3 0,3-2-15,4 3 0,-4 1 1,0 3-1,-1 0-7,1 0 1,0 0 0,4 0 0,-2 0-2,2 0 0,3 0 0,2 0 6,0 0 1,0 0-54,0 0 0,2-2-37,5-5 0,5-5 1,9-9-42,0 0 1,0 0 0,0-2 75,0-5 1,-2 2-1,-3-6 1,-4-1 6,-3 0 1,5-2 0,-7-7 24,-2 0 0,4 7 0,-2 0 0,-2-2 92,-3-3 0,-2 5 0,-2 0-43,-5-2 1,-5 0 0,-9-1 0,0 6 0,0 1 234,0 6 1,2 4-415,5 7 0,-2-3 1,7 10-123,-3 3 0,7-6 0,-4 3-220,0 3 1,6 1 485,-4 3 0,12-7 0,4-2 0,3-3 0,2-2 0,7-7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40.8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168 21 8013,'-21'7'-195,"0"0"373,0-2 0,0 4 0,2 1-295,5 1 1,-2-4 0,7 7 61,-3 3 1,7-6 0,-2 3 67,5 3 1,2 1 0,0 3 15,0 0 0,0 0 1,0 0-11,0 0 0,7-7 0,2-2 0,3-3 6,4-4 0,-4 4 0,2-2-30,2-2 0,3-3 1,2-2-1,0 0-6,0 0 1,-7-2 0,0-3 0,2-4 20,3-3 1,-5 1-1,-2-6 1,-3 3 37,-4-2 1,4-3-1,-2-2 1,-2 0-6,-3 0 1,-2 0-1,0 0 2,0 0 1,-9 0 0,-3 0 0,-2 3-42,0 4 0,0 2 0,-7 7-78,0-2 1,0 0 0,0 7 0,0 3-9,0 4 1,2-3 0,3 8 0,4 0-256,3-1 1,-5 3-1,7 7 68,2 0 0,3 0 0,2 0 146,0 0 0,0-7 0,2-2 123,5-3 0,5-2 0,9-7 0,9 0 0,3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41.26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105 42 7876,'-14'0'-531,"2"3"569,3 4 1,-7-3 3,2 10 1,2 0-1,0 7 38,3 0 1,2 0 0,7 0-51,0 0 1,0 0-1,2-2-75,5-5 1,-2 2 0,7-6 0,-1-1 36,1 0 1,2-2 0,7-7 27,0 0 1,0 0 0,0 0-16,0 0 1,-7 0 0,0 0 0,0-2 13,-2-5 1,4-5 0,-7-6 0,1 1 31,-1 3 1,5 0 0,-7-7 0,-2 0 55,-3 0 1,-2 7 0,0 0 0,0-2-72,0-3 1,-9-2-1,-5 3-17,-5 4 0,-2-3 0,0 10-82,0 3 0,0 1 0,0 3-74,0 0 0,0 0 0,2 3 0,3 1-162,2 3 1,9 10-1,-2-3-44,5 4 0,2 3 1,0 0 342,0 0 0,0 0 0,9-9 0,3-3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41.8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357 63 7976,'0'-14'59,"0"0"1,-9 10 107,-5-3 0,4 2 1,1 0 9,0-2 1,-3 0-53,-9 7 1,0 0 0,0 3 0,0 1-156,0 3 1,2 3 0,3-6 0,2 6 12,-2 1 1,-1-4 0,1 7 14,2 3 0,2 1 0,-4 3 0,4 0-10,3 0 1,2 0 0,5 0 14,-5 0 0,4 0 0,-4 0-23,5 0 0,9 0 0,2 0-151,3 0 1,2-2 0,7-3 38,0-2 1,0-7-1,0 5 30,0-3 0,0 5 0,0-7-54,0-2 0,0-3 1,0-2-43,0 0 0,-7 0 1,0 0 18,2 0 1,-4-7 0,0-2-1,-1 0 179,1-1 0,-7 3 0,13-2 0,-6-3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42.1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 0 7794,'-12'0'-808,"5"0"980,14 0 1,-2 0 0,9 0 53,2 0 0,-4 0 1,2 0-94,2 0 1,-4 0-1,2 0-223,2 0 0,3 0 1,2 0 118,0 0 1,0 0-1701,0 0 1671,0 0 0,0 10 0,0 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42.49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7533,'12'10'359,"6"-8"-394,-4 5 1,3-2 0,-1-1-1,-2 3 1,2-2 0,3-3-909,2-2 943,-9 0 0,16 0 0,-5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1:59.41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231 0 5815,'12'0'1589,"-3"0"-812,-9 0-639,-9 0 0,4 0-51,-9 0 0,0 7 1,-5 3 69,5 1 1,-4-4-104,4 7 0,2-9 1,0 4 15,3 1 0,-5-6-48,7 10 0,-9 0-77,2 7 0,4-7 40,3 0 0,3-2 0,-1 4 17,-2-2 0,0-7 0,7 7-79,0 3 0,-7-6 23,0 3 1,0-7 0,7 7-15,0 3 0,0-6-40,0 3 1,0 0 41,0 7 1,7-7-1,2 0-11,3 3 0,-5-8-58,7-2 0,-7-2 83,7 2 0,0-5 52,7 5 1,-7-5-1,0-2 0,-9-2 66,2-5 0,2 2 19,-2-9 0,0 0 23,-7-7 1,0 0-39,0 0 1,0 7-13,0 0 0,0 0-63,0-7 1,-2 10-52,-5 4 1,2 4-106,-9 3 1,0 0-185,-7 0 1,7 3-9,0 4 1,9-3-493,-2 10 845,5-9 0,2 14 0,0-8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2:00.07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0 355 7259,'14'-9'243,"0"-5"1,0-5-190,7-2 0,-2 0 0,-3 3 0,-2 1 33,2 3 0,-4 0 0,2-7-62,2 0 0,-6 0 0,-1 3 0,-2 1 13,0 3 1,2 3-1,-4-6 61,2 3 12,0 0-138,-7-7-1,0 10 0,0 4 7,0 14 0,-7-3 0,0 10 11,2 3 1,3-6 22,2 3 1,0 0 0,0 7 3,0 0 0,-7 0 0,0 0-2,2 0 1,1 0-1,-1 0 1,-2 0-33,2 0 0,3-7 0,0 0-178,-5 3 1,4 1-69,-4 3 1,5-7 83,2 0 0,2-9 0,5 2 179,7-5 0,5-11 0,2-3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2:00.59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0 147 7890,'0'-21'119,"7"7"0,2 3 0,1-1 1,1 3-55,1-1 1,-7 1-46,2 2 1,2 2 0,0-6 49,3 1 0,2-4 8,7 7 1,-7 0-134,0 7 0,-7 0 64,7 0 1,-9 3 0,4 1 4,0 3 0,-6 10 0,4-3-2,-5 4 0,-2-4 0,0 0 21,0 3 0,-7 1 1,0 3-1,0 0-10,-2 0 0,4-7 0,-9 0 0,0 3-64,2 1 1,-6 3 0,4 0-42,-5 0 1,5-7 0,0-2-279,-2-3 65,6-2 248,1-7 1,11-7 0,3-2 0,4 0 55,3-1 1,-5 1 58,7 2 1,-7 5 4,7-5 0,0 4 36,7 3 1,-7 7-1,0 3 17,2 1 1,-4-6 0,0 4-1,-1-2-50,1 0 1,-5 3-446,7-3 0,0 2-241,7 5 0,-7-5-184,0-9 794,-9 0 0,13-9 0,-6-3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6787,'0'-14'732,"0"0"1,0 7-588,0-7 1,0-2-96,0-12 1,7 11 117,0-4 0,7 12-28,-7-5 0,10 2-95,-3-2 1,-5 3 0,0 6-13,1-2 0,-6 0-32,10 7 1,-7 0-44,7 0 0,-7 0-31,7 0 1,-7 7 0,5 2 12,-3 3 1,-2-5-1,-7 7-10,0 2 0,0-4 0,0 2-18,0 2 1,0-4-106,0 2 113,0-9 0,0 6 75,0-4-11,0-4 1,0 4 36,0-14 0,0 2 0,0-9-11,0-2 0,0 4 0,3-2 2,4-2 0,-3 6 0,8 1 143,-3 0 0,1 6-83,-3-4 0,-5 3 0,7-1-2,1-2 0,-6 0 8,10 7 0,-7 0 178,7 0-112,-9 9 1,11 3-75,-9 9 1,0-7-27,-7 0 1,0 0-156,0 7 1,0 0-456,0 0 1,0 0-739,0 0 481,0-9 823,0-3 0,10-9 0,1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2:01.2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273 63 6930,'12'0'1453,"-3"-2"-870,-9-5-298,0 5 0,-2-15-171,-5 10 1,2 0 0,-7 5 0,1-3 48,-1-2 0,5 0 1,-7 7-86,-2 0 1,-3 0-1,-2 0-81,0 0 0,0 7 0,0 3-28,0 1 0,2-4 1,3 7 25,2 3 0,7-1 1,-5 0-1,3-2-53,4 3 1,3 1-1,2 3 36,0 0 0,0 0 1,0 0-1,0 0-16,0 0 1,0-7 25,0 0 1,0 0-1,2 5-1,5-5 1,-2 2-1,9-9-22,2-2 0,3 4 0,2-2-144,0-2 1,0-3 0,0-2-98,0 0 0,0 0 0,0 0-36,0 0 1,-7-2 0,0-3 43,2-2 1,-4 0 0,0 5-747,-3-5 1014,-2 5 0,-7-17 0,0 7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2:01.6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7042,'0'12'1264,"9"-3"-1006,5-9 0,5 0-258,2 0 1,0 0-1,0 0-387,0 0 0,0 0-1033,0 0 1420,0 0 0,0-9 0,0-3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2:01.93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7917,'0'12'424,"2"-3"-81,5-9 1,5 0-354,9 0 0,0 0 1,0 0-368,0 0 1,-7 0 0,0 0-979,2 0 1355,3 0 0,2 0 0,0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7T17:54:03.17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7287 778 12435 239552 44772,'-23'0'-876'0'0,"-15"0"0"0"0,22 0 1231 0 0,-19 0-231 0 0,9-9 0 0 0,-13 6-47 0 0,4-4-166 0 0,-5 5 147 0 0,-2 2-11 0 0,9 0-15 0 0,3 0 0 0 0,0 0 0 0 0,-5 0 0 0 0,-5 0 104 0 0,-2 0-104 0 0,0 0 95 0 0,10 0-101 0 0,-8 0 31 0 0,17 0 0 0 0,-19 2 3 0 0,0 5 1 0 0,-7-4 13 0 0,-7 4-87 0 0,-5-5 54 0 0,17-2 7 0 0,-8 0-17 0 0,1 0-43 0 0,7 0 1 0 0,-8 0-1 0 0,10 0 1 0 0,0 0 32 0 0,0 0 0 0 0,-7 2 1 0 0,0 3-1 0 0,3 2 13 0 0,1-2 1 0 0,-4-3-1 0 0,-2-2 1 0 0,0 2 3 0 0,-1 5 0 0 0,-4-4 1 0 0,5 4-1 0 0,-3-5 19 0 0,-4-2 0 0 0,0 0 0 0 0,-1 0 0 0 0,6 0 16 0 0,1 0 0 0 0,1 0 1 0 0,4 0-1 0 0,-4 0 81 0 0,-3 0-178 0 0,8 9 73 0 0,-15-6-2 0 0,17 6-38 0 0,-8-9 0 0 0,3 0 0 0 0,-2 0 0 0 0,0 2 25 0 0,-1 5 0 0 0,-4-2 1 0 0,7 7-1 0 0,0-1-170 0 0,-2 1 163 0 0,7-7-28 0 0,-17 13 0 0 0,14-13 0 0 0,-6 7 0 0 0,-1-1 0 0 0,3 1 0 0 0,-3 2 22 0 0,0-2 1 0 0,-2 4 0 0 0,-7-7 0 0 0,3 1 47 0 0,4-1 1 0 0,-3 5 0 0 0,10-5 0 0 0,3 1-31 0 0,1-1 0 0 0,3 5 1 0 0,-2-5-28 0 0,-5 3 1 0 0,-9 2-1 0 0,-5 7 1 0 0,9-2-31 0 0,7-5 0 0 0,3 4 0 0 0,-3-6 0 0 0,-2 2 11 0 0,3 0 1 0 0,1 0-1 0 0,3 5 1 0 0,0-3-3 0 0,0-2 1 0 0,0 0 0 0 0,0 7 0 0 0,0 0 3-127 0,0 0 7-50 0,0 0 1 177 0,10 0-1 0 0,-8 0-5 0 0,7 0 5 0 0,1 0-3 0 0,-8 0 1 0 0,5 2-1 0 0,-12 3 1 0 0,-2 4-1 0 0,3 1-1 0 0,1-1 1 0 0,10-2 0 0 0,0-5 0 0 0,-2 3 15-22 0,-3 2 1 22 0,5 2 0 0 0,0-4-1 0 0,0 4 3-632 0,3 3 0 632 0,-8-5 1 0 0,5 5-1 0 0,-2-1 2-961 0,2 1 1 961 0,-3-5 0 0 0,8 5 21-686 0,-3-3-42 448 0,8-2 1 238 0,-15 0 0 0 0,8 2-29-204 0,-1 3 40 75 0,-16 2-8 129 0,23-2 1 0 0,-25 6-20 0 0,9-4 16 0 0,9-4 1 0 0,-18 8 0 0 0,14-4 0 0 0,-5 3 0 0 0,4-1-6 0 0,6-2 0 0 0,1-7 0 0 0,6 7 1 0 0,-6 0-15-265 0,-1-2 0 265 0,4 6 0 0 0,-5-4 0 0 0,0 3-10-800 0,1-3 0 800 0,6 4 0 0 0,-4-6 13-1000 0,-1 0 12 451 0,8 6 0 549 0,-7-13 1 0 0,6 11-3-516 0,-4 8 0 516 0,-2-10 1 0 0,-5 7 4-389 0,7-3 1 389 0,-2 1-1 0 0,2 2 8-12 0,2 0 1 12 0,-4 7-1 0 0,2 0 1 0 0,4-2-6 0 0,8-3 1 0 0,-5 0 0 0 0,2 3-1-93 0,-6 2-1-324 0,-3 0-8 180 3,16-7 0 237 1,-7 0 1 0-1,5 2-1 0 1,-4 3 1 0-1,-1 2-12-877 83,5-2 0 877-1,-5-3 0 0 1,8-2 0 0-1,-3 0 12-935-67,0 0 0 935 0,7 0 1 0 0,-5 0-1 0 1,0 0 2-108-19,1 0 1 108 0,4 0 0 0 0,-5 2 0 0 0,0 3 6-252 0,1 2 1 252 0,6 0 0 0 0,-4-5 0 0 0,2 3 0-768 0,0 2-4 76 0,-10 0 39 421 7,15-7 1 271 1,-10 7 0 0-1,8 0 0 0 0,-3-2 0 0 1,2-3 0 0-1,3-2 13-671 26,2 0 1 671 0,-7 0-1 0 0,0 0 1 0-1,2 0 24-319-32,3 0 1 319 0,2 7-1 0 0,0 2 1 0 0,0 3 147-72 0,0 4-180-269 0,0 3 7 134 0,0-7-105-54 21,0 6 97-56 80,9-6-19 99 18,-7 0-85-29 13,8 6 86 64-12,-1-15-21 88-73,-7 6 0 95 1,15-7 0 0 0,-8 3 0 0-1,0 2 2-26-23,1-3 1 26 1,4-1 0 0-1,-5-3-1 0 0,3 0 34 0-23,4 0-129 0-1,3 0 94 0 31,2 0 0 0-1,-7 0 0 0 1,0 0 0 0 0,2 0 0 0 0,7 2-25-268 118,12 5 0 268 0,-9-5 0 0 1,9 5 1 0-1,-9-4-8-685 54,-5-3 0 685 1,9 2 1 0-1,3 3 42-348-167,-1 2 1 348 0,6 0 0 0 0,-8-7 0 0 0,0 0 12-50-36,1 0 1 50 0,4 7 0 0 0,-5 0 0 0 0,0-3 8-215 0,1-1-28-39 0,6-3 9 88 0,-14 0 1 166 0,17 0 0 0 0,-5 0-1 0 0,5-3 1 0 0,2 1 0 0 0,0-3 11-707 8,0 1 0 707 0,0 6 1 0 0,2-11-1 0 0,3 2-46-605 132,2 0 1 605 0,2-7 0 0 1,-4 7-1 0-1,2 0 18-18-58,-3-3 0 18-1,8 8 1 0 0,0-5-1 0 0,2 2-26 0-78,0-2 0 0 0,-1 3 1 0-1,8-8 25 0-2,0 3-14 0 0,-9-8 1 0 0,14 13-1 0 0,-5-8-2 0 0,2 3 4 0 45,0-8 1 0-1,1 8 0 0 1,1-7 0 0-1,3 4-22 0 108,-2 3 1 0 0,-3-8 0 0 0,1 6 0 0-1,1-3-17-123 73,3 0 1 123-1,3 2 0 0 0,-6-4-1-328 213,3 2 18 300-319,10 0 0 28 0,-8-7 0 0 0,5 0 0 0 0,-5 0-4 0-52,1 0 0 0 0,-6-3 0 0 1,8-1 0 0-1,0-3 26 0-64,-1 2 0 0 0,-4 3 0 0-1,7 2 0 0 1,3 0 6 0 8,1 0 1 0 0,-4-7 0 0 0,0 0-1 0 0,3 2-6 0 37,1 3 0 0 0,-4-1 0 0-1,0-1 1 0 1,3-3-3 0 50,1 2 0 0-1,-4 3 0 0 1,0-1 0 0-1,3-1 8 0 40,1-3 0 0 0,3-7 1 0 0,0 7-1 0 0,-2 0-7 0-60,-5-3 0 0 1,5 6 1 0-1,-5-8-1 0 0,4 3 1 0-10,3 4 0 0-1,-7-4 0 0 0,0-1 0 0 0,0 1 0 0 0,0-3-6 0 106,0 1 0 0 0,0 4 17 0-134,7-7 1 0-1,-7 9 0 0 1,0-4 0 0 0,3-1 0 0-1,-1-4 23 0 44,-2-4 1 0-1,5 4-1 0 1,-5 0 1 0 0,2 0-17 0 145,-2 2 0 0 1,7-4 0 0 0,-5 6 0 0-1,5-1 4 0-73,-2-6 1 0 0,-5 6-1 0 0,2-3 1 0-1,-2-3-2 0-110,2-1 1 0-1,3-3 0 0 0,2 0 0 0 0,0 0-1 0 0,0 0-6 0 196,0 0 0 0-1,0 0 0 0 1,-2 0 9 0-97,-5 0 1 0 1,4 0 0 0 0,-4 0 0 0-1,5 0 8 0-132,2 0 1 0 0,0 0-1 0 0,0 0 1 0-1,0 0-24 0-5,0 0 0 0 0,0-7 0 0 0,0 0 0 0 0,0 2-8 0 0,0 3 1 0 0,0-1 0 0 0,0-1 0 0 0,2-3 4 0 0,5 2 0 0 0,-4-4 1 0 0,6-1-1 0 0,-4 1-22 0 0,-5 0 1 0 0,11-1 0 0 0,-11 3-1 0 0,3-4 15 0 0,-1-1 1 0 0,3-7 0 0 0,-1 5 0 0 0,-1-2 71 0 0,1 2 1 0 0,1-5 0 0 0,-3 5 0 0 0,1-4-46 0 0,-3-3 0 0 0,-33 10 1 0 0,0 1-1 0 0,43-11 1 0 0,-46 10-1 0 0,2 1 44 42 0,1-1 0-42 0,0 1 0 0 0,0-1 0 0 0,-1 1 0 0 0,-1-1 0 0 0,0 1 0 0 0,44-14-94 577 0,0-4 1-577 0,-4 5 0 0 0,7-5-1 0 0,-5 5-63 362 0,-10 2 0-362 0,10 0 0 0 0,-7 0 1 0 0,0 0 62 613 0,-4 0 0-613 0,6 0 0 0 0,-7 0 1 0 0,-2 0 10 307 0,-2 0 0-307 0,2 0 1 0 0,-5-3-1 0 0,0-1 21 231 0,1-3 1-231 0,4-7-1 0 0,-5 4 1 0 0,0 1 65 1061 0,1 0 0-1061 0,-1-8 0 0 0,-4 3 1 0 0,2-4-17 1033 0,-3-3 0-1033 0,1 2 0 0 0,0 3 0 0 0,2 2-28 680 0,-3-3 0-680 0,-1 1 0 0 0,-3 0 1 0 0,0 2 16 835 0,0-3 1-835 0,-7 1-1 0 0,-3 0 1 0 0,1 4 10 639 0,0 3 0-639 0,-5-8 1 0 0,4 3-1 0 0,-1-2-34 72 0,-6 2 0-72 0,6-5 0 0 0,-1 5 0 0 0,0-4-15 274 0,1-3 0-274 0,4 0 0 0 0,-5 0 0 0 0,0-3 5 1182 0,1-4 1-1182 0,4 5 0 0 0,-7-7 0 0 0,-3 2 13 1184 0,-1 0 0-1184 0,4 0 0 0 0,0 7 0 0 0,-5 0 63 613 0,-7 0 1-613 0,8 0 0 0 0,-8 0-1 0 0,0 0-47 127 0,3 0 0-127 0,-3 0 1 0 0,1-3-1 0 0,-6-1-27 415 0,-1-3 0-415 0,4 0 0 0 0,-5 4 0 0 0,0-1 11 955 0,1-3 1-955 0,4-7 0 0 0,-5 7 0 0 0,0 0-8 1202 0,1-3 0-1202 0,4 6 1 0 0,-5-8-1 0 0,0 3-24 820 0,1 4 0-820 0,-3-4 1 0 0,-5-1-1 0 0,3-1 11 344 0,2-5 1-344 0,0-1 0 0 0,-7 1-1 0 0,0 2-5 613 0,0-2 1-613 0,0-3 0 0 0,0 0 0 0 0,-3 3 8 857 0,-4 2 1-857 0,5 2-1 0 0,-5-6 1 0 0,2 1-7 588 0,-2 1 0-588 0,5-7 1 0 0,-5 9-1 0 0,5-5 7 271 0,2-2 0-271 0,-7 0 0 0 0,0 0 0 0 0,0 0 38 737 0,-3 0 1-737 0,6 0 0 0 0,-8 0 0 0 0,0 2 36 946 0,1 5 0-946 0,-1-9 0 0 0,-4 7-75 546 0,2-1 3-392 0,0 1 0-154 0,-7-5 1 0 0,0 0-1 0 0,2 0 15 257 0,5 0 1-257 0,-5 0-1 0 0,5-2 1 0 0,-4-3-29 731 0,-3-2 1-731 0,0 0-1 0 0,0 7 1 0 0,-3 0-40 708 0,-4 0 1-708 0,3 0 0 0 0,-8 0-1 0 0,0 0 79 170 0,1 0 1-170 0,4 0 0 0 0,-7-2 0 0 0,-3-3 16 274-18,-1-2 0-274-1,-3 0 1 0 0,0 9-1 0 0,0 1-2 540-87,0-3 0-540-1,0 11 0 0 0,0-11 0 0 1,0 5-58 306 69,0 4 1-306 0,-7-6-1 0 0,0 4 1 0 1,0-5-5 174 19,-3-2 1-174 0,6 2-1 0 1,-10 3 1 0-1,-3 2 9 556-78,-1-2 0-556-1,-3-3 0 0 0,0-2 0 0 1,-3 2 31 789-20,-4 5 1-789 0,3-2-1 0 1,-10 7 1 0-1,-3-1 23 203 84,-1 1 0-203 1,-3-7 0 0-1,0 4 0 0 1,-3-2-5 0 12,-4 0 1 0-1,3 7 0 0 1,-10-7 0 0 0,0 0-23 77-74,2 2 0-77-1,-7 1 1 0 1,3 6-1 0 0,-7-2-29 369 21,41 25 1-369-1,-1 1 0 0 1,-4 1 0 0 0,-1 0 0 0 0,2 1 0 0 0,0 0 0 0-1,-2 0 0 0 1,0 0 1 57 44,-1 0 1-57 0,-1 0 0 0 0,-4 0 0 0-1,-1 0-1 0 1,-1 0 1 0 0,-1 0 0 0 0,-1 0 0 0 0,-1 0-29 29 27,-1 0 0-29-1,0 0 1 0 1,-1 2-1 0 0,-1 1 1 0 0,-1-1-1 0 0,-1 1 0 0 0,-2-2 1 0 0,-2 0 22 0 0,0 1 0 0 0,-2 1 1 0 0,-4-1-1 0 0,0 0 1 0 0,-1-1-1 0 0,-1 1 0 0 0,0 0 1 0 0,0 0 16 0-35,-2 1 1 0-1,-2 1 0 0 1,0 4 0 0 0,-2 1 0 0 0,-2-3 0 0 0,0 2 0 0-1,-3 0 0 0 1,0 2-23 0-28,1 0 1 0 0,-2 1 0 0 0,25 5 0 0 0,-3 2 0 0 0,1 0 0 0 0,0 0 0 0 0,0 0 0 0 1,-1 2 0 0-1,-2-1 0 0 0,-1 2 0 0 0,0-1-59 0 14,0 1 1 0 0,-1 0 0 0 0,-1 0 0 0 1,-6 1 0 0-1,-1-1 0 0 0,-1 2-1 0 0,1-1 1 0 1,-1 1 0 0-1,0 2 0 0 0,-3 0 0 0 0,-2 1 0 0 1,0 2-115 0 34,-4 0 0 0 1,-1 2 0 0 0,0 1 1 0 0,-2 1-1 0-1,-1 3 0 0 1,-1 0 1 0 0,20-2-1 0-1,-2 1 0 0 1,0 0 1 0 0,0 1-1 0 0,1-1 0 0-1,1 0 1 0 1,0 0-1 0 0,-1 1-4 0 11,2 0 1 0 0,-1 0 0 0 0,0 1 0 0 0,0 1 0 0 0,-3 0 0 0 0,0 1 0 0 0,-1 1 0 0 0,1 1 0 0 0,-2 0 0 0 0,1 0-1 0 0,-1 1 1 0 0,1 1 0 0 0,-2 0 0 0 0,0 0 0 0 0,1 1 0 0 0,-1 0-406 0-53,1 0 0 0-1,1 0 1 0 1,-1 1-1 0-1,-1 1 586 0 56,-9 4 0 0 0,-3 1 0 0 0,1 2 0 0 0,2 0 0 0 0,7 0 0 0 0,2 0 0 0 0,-1 2 0 0 0,-1 0 0 0 0,6-1 0 0 0,1 0 0 0 0,-1 0 0 0 0,1-1 0 0 0,-1 1 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5:15.87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126 273 7692,'0'-14'-900,"0"0"1,0 7 941,0-7 1,0 7 302,0-7-74,0 0-34,0-7-93,0 9-115,0 3-76,0 9 486,0 0-330,-9 0 1,7 2-86,-5 5 1,4-2-48,3 9-7,0-9 0,10 4 29,4-9 1,-3 0-38,3 0 1,-2-2-1,2-5 13,-7-7 0,2 2 26,-2-2 0,0 0 20,-7-7 0,-2 7 1,-5 2 25,-7 3 0,2 2 16,-2 7 1,0 0-53,-7 0 1,10 2 0,1 3 0,3 4 8,0 3 1,0-5 0,7 7-10,0 2 1,0-4-26,0 2 1,0-7 22,0 7 0,3-9-13,4 2 1,4-7 3,10-7 0,-9 2 0,-3-7 0,1 3 1,-8-7 4,5 2 1,-5-5 18,-2-2 0,0 7 66,0 0-29,-9 9 1,4-4 34,-9 9 0,7 9-50,-7 5 0,10 5-14,-3 2 0,4 0 1,3 0-25,0 0 0,3-9 8,4-5 1,4-5-1,8-4-7,-5-5 1,2 2-1,-6-9-14,1-2 1,-6-3 0,2-2-3,-5 0 0,-2 7 1,0 0 2,0-2 0,0 4 1,-2 0 33,-5 3 1,2 2-27,-9 7 1,7 0 0,-7 2-1,-2 5 1,4 3 0,1 6 0,-1-2 31,0 2 1,8 3-4,-3 2 1,-3 0-9,3 0 1,0-7-1,10-2 5,4-3 0,-3-2 1,10-7-25,3 0 1,1 0 0,3-2-20,0-5 0,-7 4 1,-2-6-1,0 2 10,-1 0 1,-6-9 0,4 4-57,1 0 1,-8 1 43,5 4 1,-7-3 17,-7-4 1,-5 5-2,-9 9 0,0 0 0,3 2 5,4 5 1,-3-2 0,8 9 43,-3 2 1,1 3 0,-6 2 2,3 0 0,10 0-38,-3 0 0,4-7-5,3 0 0,10-9-11,4 2 1,-3-5 0,3-2-9,3 0 0,-6-7 0,1-2 1,-3-3 0,5-2 5,-7-7 0,0 0 0,-7 0 1,-2 7 14,-5 0 1,2 9 0,-9-2 1,-2 5 1,4 4-1,-2 5 1,-2 7 0,4-2 1,1 2-1,-1 0 37,0-2 0,8 6 0,-6-6 1,3 2 44,0 0 0,0-7 15,7 7-62,0 0 0,10-2-22,4-5-1,4-5-76,-6-11 1,7 4 64,-5-9 0,-3 0 1,1-7-38,-3 0 0,-2 7-9,-7 0 29,0 0 0,0 0 0,0 0-11,0-2 0,-7 4 0,-2 0 10,-3 3 0,-2-5 1,-7 7 0,0 0-4,0 7 1,7 0 0,3 2-14,1 5 1,3-2-158,7 9 10,0 0 1,0 0-1,3-2-50,4-3 0,-3-2 0,10-7 13,3 0 0,-6 0 0,3 0 1,3 0 200,1 0 0,3 9 0,0 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5:17.35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231 127 7916,'-18'-14'-647,"4"0"1,2 7 838,5-7 0,-2 7 1,-8-5 48,3 3 0,7 2-154,-7 7 0,7 7 0,-4 2 7,1 3 1,1 2 0,4 7-9,-2 0 0,0-7 66,7 0-121,0-9 0,3 4 0,4-9-59,7 0 1,-3-2 0,3-3 17,3-2 0,-8-9 0,0 2-45,1-5 0,-8 5 0,5 0 4,-5-2 1,-2 4 43,0-2 1,-9 9 28,-5-2 0,2 5 0,-2 2-2,-2 0 0,4 9 0,1 5 0,-1 5 29,0 2 0,5 0 0,-4 0 1,1 0 1,3 0-1,7 0 1,0 0-22,0 0 0,0-7 0,3-2-41,4-3 0,4 5 0,10-7 16,0-2 1,-7-3-1,0-4 1,3-3-11,1-2 1,-4-7 0,0 5 0,0-3-153,-2-4 0,4-3 47,-9-2 75,0 9 1,-7-6 108,0 4-90,0-5 41,0 7 3,-9 3 1,-3 2-17,-9 0 1,7 0-1,0 7 13,-2 0 1,4 9 2,-2 5 1,10 5-1,-3 2 12,4 0 0,3-7 30,0 0 1,0-7-15,0 7 1,3-9-26,4 2 0,-3-5 0,8-4-44,-3-5 1,-2 2-1,-4-7 1,1 1 3,3-1 1,0 5 0,-7-7 0,3 0 3,4 2 0,-5-6 0,5 4-2,-5-5 3,-2 7-41,0-6 40,-9 15 0,4-13-6,-9 9 1,7 2 0,-4 12 33,1 7 0,-4 5 0,7 2 0,3 0-24,1 0 0,3 0 0,0 0 0,0 0 88,0 0 1,0-7 0,3-2-70,4-3 1,4 5-1,10-7-14,0-2 0,-7-3 0,0-2-37,3 0 0,1-9-12,3-5 0,-2-5 24,-5-2 1,-5 0 10,-9 0 0,0 7 10,0 0 1,-9 9-1,-5-2 1,-5 5 18,-2 2 0,0 9 9,0 5 0,7 5 1,3 2 109,1 0-128,3-9 0,10-3-15,4-9 0,4 0-54,10 0 1,-2-9 0,-3-5 27,-2-5 0,-9 5 0,2 0 21,-5-2 0,-2-3 1,0-2 16,0 0 0,-9 7 1,-3 0-1,-2 0 18,0 2 1,7 1 0,-7 6-4,-2-2 1,-3 0 0,-2 7 26,0 0 1,7 2 0,0 5-42,-2 7 1,4-2 0,1 2 2,1 2 0,-4-4-46,7 2 0,0-7-16,7 7-6,0-9 0,3 2 26,4-14 1,2-5 0,5-9 39,-7 0 1,-5 7 7,-2 0 0,0 7 1,-2-5-8,-5 3-140,5 2 1,-15 16-162,10 5 0,3 5 0,11 0 0,7-3 292,4-2 0,13-9 0,1 4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5:19.0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105 127 8026,'12'0'-95,"-3"0"0,-7 0 127,5 0 0,-2 0 0,9 0 0,2 0-341,3 0 1,-5 0 333,0 0 1,-9-2-15,2-5 1,-5 2 4,-2-9 1,0 7-1,-2-5 70,-5 3 0,2 2-35,-9 7 1,0 0-4,-7 0 1,9 2 0,3 3-5,0 2 0,6 9-15,-4-2 0,5-2-8,2 2 0,2-2 2,5 2 1,-2-5 24,9-9 1,0 0 0,5-2-38,-5-5 1,-3 2-16,-4-9 0,3 0 23,4-7 0,-5 0-39,-9 0 0,0 0 0,-2 2 12,-5 5 0,2 5 1,-9 9 1,7 0 0,-7 2 2,-2 5 0,4 5 0,0 9 23,3 0 0,-5-7 1,7 0 57,2 2 0,3 3-33,2 2 1,0-7-67,0 0 0,2-9 22,5 2 1,3-7-1,6-5-6,-2-2 1,-7-7-1,5 5-6,-3-3 1,-2 5 11,-7-7 0,0 0 0,-2-5-9,-5 5 0,2 5 0,-7 7 5,3-5 0,-7 4 0,2-4 2,-5 5 1,5 4 0,0 5 24,-2 7 1,-1 5 0,1 2 22,2 0 1,9 0-1,-2 0 41,5 0 0,2-7-61,0 0 1,0-7 0,2 5-13,5-3 1,-2-2-28,9-7 0,0-7 0,5-2 0,-3-1-15,-2 1 1,-7-7-1,5 2 18,-3-5 1,-2 5 0,-7 0-4,0-2 0,0 4 0,0-2-1,0-2 1,-2 6 0,-5 3-39,-7 5 1,2 2 35,-2 0 0,0 2 0,-5 5 55,5 7 1,-2-2 0,9 2-1,0 0 55,-2-2 1,6 6 0,-4-4 17,5 5 1,2 2-50,0 0 1,9-7 0,5-2-48,5-3 1,2-2 0,0-7-61,0 0 1,0-7 0,-2-2 0,-3-1 44,-2 1 0,-2-7 0,4 4 0,-4-2-77,-3 0 1,5 0 24,-7-7 1,0 0 11,-7 0 0,-2 7 66,-5 0 0,-5 9 1,-9 1 17,0 8 1,7 6-1,2 6 1,1-2 14,-1 2 1,7 3-1,-2 2 107,5 0 1,2 0-128,0 0 0,2-7-49,5 0 1,-2-9 0,9 2-7,2-5 1,3-4-54,2-5 0,-2 2 4,-5-9 1,-3 2 0,-6-4-69,2 2 0,0 7 5,-7-7 1,-2 9-236,-5-2 1,2 5-284,-9 2 0,9 2-315,-2 5 960,-4-4 0,8 15 0,-6-6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2.6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1 7444,'12'12'926,"-3"6"1,-9-13-751,0 9 1,-2-7-136,-5 7 1,4-7-43,-4 7 0,-2-7 0,2 7 1,0 2-69,-2 3 1,4 2-1,-7 0 46,3 0 1,2-7 0,5-2-1,-3-1 10,-2 1 1,0-5 0,7 7-7,0 2 0,0-4-37,0 2 1,0-7 0,2 5-134,5-3 0,-2 5-139,9-7 1,-7 0-202,7-7 1,0 0 183,7 0 1,0 0-1,-2-2 345,-5-5 0,4-5 0,-6-9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2.9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7595,'12'9'652,"-3"3"-491,-9 9 0,0 0 0,0 0-82,0 0 0,0 0 0,0 0-160,0 0 1,0 0-15,0 0 1,0 0-348,0 0-238,0-9 1,2-3 449,5-9 1,3-9-1,6-5 230,-2-5 0,-9-2 0,4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3.5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103 229 6589,'-12'-2'732,"5"-5"1,5 2-608,2-9 0,0 0 0,0-7-26,0 0 1,0 7-1,2 0-80,5-2 1,5-3 15,9-2 0,0 2 0,-2 3-43,-5 2 0,4 9 72,-4-2 0,5 7-148,2 7 0,-7 5 1,-2 9 65,-3 0 1,-2 7-53,-7 0 48,-9 0 0,-3 0 0,-9 2 0,0 1 0,0 1-26,0 1 0,0-7 0,0 2 1,0-5-28,0-2 1,0 0 0,2 0-1,3-2-80,2-5 36,0 4 1,2-18 19,5 0 0,7-2 0,5-12 0,4 0 28,3 2 0,2-6 54,7 4 0,0-3 8,0 3 0,0 5 0,-2 11 1,-3 3-1,-4 4 0,-1 1 0,1 1 465,4 1 0,-6-5-654,-3 7 0,4 0-349,3 7 0,-2-9 547,2-5 0,0-5 0,7-2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7567,'0'14'394,"0"0"-385,0 2 0,0 3 0,0 2 32,0 0 1,7 0-1,0 0-166,-2 0 0,-3 0 0,-2 0-4,0 0 1,0 0 0,0 0 7,0 0 0,0 0-37,0 0 289,0-9 0,0-5-72,0-14 0,0 2 0,0-9 1,0-2 3,0-3 0,7-2 0,0 0 0,-2 0 3,-3 0 1,-2 0-1,0 0-37,0 0 0,0 0 1,0 0-1,0 0 10,0 0 0,0 0 1,0 0 23,0 0 1,0 7 0,0 0 99,0-2 1,3 6-1,1 1 50,3 0 0,3 6-88,-3-4 0,-3 5-39,10 2 1,-7 2-116,7 5 0,-7-2-56,7 9 1,0 0 62,7 7 0,-2-7 0,-3-2-23,-2-3 1,0 5-1,5-5 22,-5 3 1,-2-7 0,-8 4 17,3 0 1,0-4 51,-7 9 15,0-9 0,-2 4 0,-3-7 0,-4 3-14,-3 2 1,-2 0 0,-7-7 1,0 0 1,0 7 0,0 0-312,0-2 1,10-1 0,1 1-1118,1 2 686,7 0 1,-5-7 691,14 0 0,-5 0 0,17-9 0,-8-3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3.9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0 439 6927,'21'0'347,"-7"0"1,-2-2 25,-3-5 0,0 4 0,-2-6-226,7 0-113,-4 6 0,1-13 1,-4 7-1,5-3 35,0-4 1,6-3 0,-6-2 26,0 0 1,4 0 0,-9 0 0,0 0-195,2 0 0,-6 0 0,6 0 0,-2 0 114,0 0 0,0 0 0,-7 0 0,0 0-72,0 0 1,0 7-59,0 0 94,0 9 1,0-2-1,0 14 1,0 7 18,0 5 0,0 2 1,0 0-1,-2 0 18,-5 0 1,4 7 0,-4 0 0,5-2-17,2-3 1,0-2-1,0 0 1,0 0-23,0 0 1,0-7-1,0 0 1,0 2-85,0 3 0,0-5 1,0 0-873,0 2 561,0-6 0,2-1 0,5-9 416,7 0 0,5-9 0,2-3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4.53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0 232 7328,'0'12'1812,"0"-3"-1655,0-28 1,9 5 0,3-14-129,0 5 0,-1 4 0,-6 3 1,2 2-152,-2-2 1,6-3 120,3-2 1,5 2-14,2 5 0,-7-2 8,0 9 1,-7 0-1,5 9 6,-3 5 1,0 5 0,-4 9 0,2 0-11,-2 0 0,-3 0 0,-2 0 0,0 0 1,0 0 0,-2 7 0,-3 0 0,-4-2-107,-3-3 1,5-2 0,-7 0 0,0 0 65,2 0 1,-6 0 0,4-2 0,-3-3-53,3-2 1,-4-9 99,4 2 1,4-7-24,3-7 1,5 2 0,2-9-6,0-2 0,2 4 0,3-2 37,2-2 0,9 6 121,-2 3 1,-2 5 0,2 2-19,2 0 1,-4 7 0,0 2-1,-1 1-43,1-1 0,-5 0 0,7-2-8,2 7 1,-4-2 0,2 0-156,2-3 0,-6 0 0,-1-4 0,0 2-1686,5-2 1782,5-3 0,2-11 0,0-3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5.1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253 85 8137,'12'-9'629,"-3"-3"0,-9-2-507,0 0 1,-2 9-47,-5-2 0,-5-2 50,-9 2 1,7 0-1,0 7-8,-2 0 1,4 0 0,-2 0-9,-2 0 1,4 0-1,-2 2-88,-2 5 1,-1 5-1,1 7 1,4-3-41,3-2 0,-5 0 0,5 7 1,-1 0 13,1 0 0,2 0 1,7 0-2,0 0 1,0 0 0,0 0 0,0 0-31,0 0 0,0 0 0,0 0-74,0 0 0,7 0 1,2-2-1,1-3-4,-1-2 1,7-7 0,-2 7 25,5 2 0,2-6 0,0-3-8,0-5 1,0-2 0,0 0-254,0 0 1,0 0 0,0 0-100,0 0 0,-7-7 0,0-2 54,2-3 1,-6 5 392,-3-7 0,4 0 0,1-7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5.4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6917,'9'12'382,"5"-5"1,-2-5 0,2-2-120,2 0 0,3 0 0,2 0-100,0 0 1,-7 0-1,0 0-390,2 0 1,3 0-465,2 0 1,0 0-452,0 0 1142,-9 0 0,6 9 0,-6 3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35.69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6467,'0'21'325,"0"-7"13,0 0 1,2-9-1,5 2 49,7-5 1,5-2-1,2 0-359,0 0 1,0 0 0,0 0 0,0 0-296,0 0 1,0 0-1,0-2 1,0-3 266,0-2 0,9-9 0,3 4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6.42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126 42 6997,'-11'0'942,"1"0"1,10-2-856,0-5 0,3 4 0,1-6 0,6 2 12,1 0 1,-4 0-195,7 7 1,0 0-92,7 0 1,0 0 99,0 0 0,-9 2 0,-3 3-75,1 2 0,-8 9 121,5-2 0,-5-2 1,-4 2-3,-5 2 0,2-4 0,-9 0-32,-2-3 0,4 5 22,-2-7 1,7 2-144,-7-2 185,10-4 1,-3 8 20,14-4 1,-3-4 0,10 6 0,3 0 0,-6-4 0,3 9-15,3 2 1,1 3 0,1 2 6,-5 0 1,-2-7 0,-8 0 35,3 2 1,0-4-1,-7 2 182,0 2 1,0-4-88,0 2 1,-2 0-51,-5 7 0,-5-7 0,-9-2-52,0-3 0,0 5 0,0-7 17,0-2 1,0-3-1,0-2-149,0 0 1,0 0 0,0 0 69,0 0 0,7-2-258,0-5 1,0-3-342,-7-4-277,10 5 694,1 9 0,13 0 0,4 0 211,7 0 0,4 0 0,3-9 0,0-3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7.0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315 0 8092,'-9'12'-324,"-5"-5"1,2-3 0,-2 1 391,-2 2 0,4 2 29,-2-2 0,3-2 1,-6 7-23,3-3 0,7 5 0,-4-5 0,-1 3-27,0 4 1,5-4-1,-4 2 1,-1 0 8,0-2 1,5 6 0,-4-4 0,-1 5-6,0 2 1,8 0 0,-6 0 0,3 0 21,0 0 1,-7 0 0,7 0-67,3 0 0,1 0 1,3 0-1,0 0-16,0 0 0,0-7 1,0 0-66,0 2 0,10 1 0,4-1 22,4-2 0,-4-9 0,0 2 0,3-5-9,1-2 0,-4 0 1,0 0-1,0-2-86,-2-5 1,7 2 0,-5-9 120,4-2 0,-6 4 1,-5-2-1,-2 0 51,2 2 0,-5-6 0,5 4 201,-5-5 0,-11-2-128,-5 0 0,-5 2 1,-2 5-44,0 7 1,0 5 0,0 2-59,0 0 0,7 0 0,3 2 0,-1 3-285,0 2 1,5 9-28,-7-2 0,10 5 219,-3 2 0,4-7 0,6-2 0,4-3 0,7-4 0,4-3 1,3-2 94,0 0 0,0 0 0,0 0 0,0-9 0,0-3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7.46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63 84 7930,'14'-7'-1521,"0"0"1952,-9-9 1,2 13-193,-14-4 1,2 5 0,-9 2-138,-2 0 0,7 2 0,-1 3 0,3 4-85,0 3 1,-2-5 0,4 7-1,-2 2-8,3 3 0,1 2 0,3 0-30,0 0 0,0 0 0,0 0 37,0 0 1,10 0-1,4-2-40,4-5 1,-4 2-1,0-9 15,3-2 1,1-3 0,3-2 1,0 0 0,0 0 1,0 0-9,0 0 1,-7-9 0,0-5 10,3-5 0,-6-2 0,1 0 0,0 0 43,-1 0 1,-6 0-1,2 0 1,-5 0 81,-2 0 0,0 0 0,-2 0 1,-5 2-34,-7 5 1,2-2 0,-2 7-93,-2-3 0,-3 7 1,-2-2-1,0 5-57,0 2 1,7 0-1,0 0 1,0 2-255,3 5 0,-6-2 1,8 9 4,-3 2 1,8 3 0,-3 2 11,4 0 1,3 0 0,0 0 297,0 0 0,3-7 0,4-2 0,7-3 0,4 7 0,3-4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7.8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84 63 7944,'10'-7'0,"-10"0"19,-12 2 1,-4 5 0,-1 7 0,6 7 241,1 5 0,1-5-312,2 0 1,5 0 0,-5 7 0,4 0-22,3 0 1,0 0 0,3-2 0,1-3 29,3-2 1,7-7-1,-4 5 1,1-1 14,6 1 0,1-7 0,3 2 14,0-5 1,0-2-1,0 0 1,0-2-17,0-5 1,7 2 0,0-9 0,-4-2 4,-8-3 1,3 5 0,-5 0 0,2-2 33,-2-3 0,-2-2 0,-8 0 60,3 0 0,-2 0 0,-10 0 0,-4 2-45,-3 5 0,-2-2 0,-7 7 0,0-1-3,0 1 0,0 2 0,0 7 0,0 0-59,0 0 1,0 7-1,0 2 1,0 3-166,0 4 0,3-4 0,1 2 0,6 2-313,1 3 1,3 2 514,7 0 0,0 0 0,0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8.3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273 42 6881,'-14'-12'839,"0"5"-696,-2 5 0,4-5 0,-2 0-6,-2 2 0,-3 3 0,-2 2-46,0 0 1,7 2 0,0 5-96,-2 7 1,-1 5 0,1 0 0,4-3 0,3-2 1,-5 0 0,7 7-1,2 0-44,3 0 1,2 0 0,0 0 0,0 0 14,0 0 1,0 0-1,0 0 1,0 0 14,0 0 1,0-7-1,2 0 10,5 2 0,5 1 0,9-1 0,0-4-33,0-3 1,0-2-1,0-7 1,0 0-36,0 0 0,7 0 1,0 0-1,-2 0-90,-3 0 0,-4-2 1,-3-3-1,-4-4-474,-3-3 1,5 5 638,-7-7 0,0 0 0,-7-7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7993,'0'21'158,"0"0"1,0 0 0,0 0-42,0 0 1,0 0 0,0 0 0,0 0-50,0 0 0,0 7 0,0 0 0,0-2-37,0-3 0,3 0 0,1 3 0,3 2-68,-2-2 0,-3-3 0,1-2 0,1 0 55,3 0 1,0-7-1,-4 0-340,4 2 0,-5-4-1160,5 2 479,-5-9 1003,-2 4 0,0-9 0,0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8.6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7489,'21'0'339,"0"0"1,0 0-235,0 0 1,0 0 0,0 0 0,0 0-136,0 0 1,0 2 0,0 3-589,0 2 0,0 2-367,0-2 985,-9-4 0,6 6 0,-6-9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48.9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7029,'0'12'481,"7"-1"0,2-6 1,3 2-386,4-2 1,3-3 0,2-2-1,0 0-339,0 0 0,2 0 0,3 0 1,2 0-220,-2 0 0,-3 0 462,-2 0 0,0-9 0,0-3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55.6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357 22 7704,'-2'-12'399,"-5"5"1,2 5-306,-9 2 0,0 2 0,-7 3-33,0 2 1,7 7 0,3-5 0,-1 1-8,0-1 1,1 0-1,-6-4 1,6 4 0,1 3 0,-6 0 0,4 4 0,-2-2-17,0 2 1,7-4-1,-7 2 1,0 2-23,3 3 1,-1-5-1,7 0 1,-4 2-41,-3 3 0,8 2 0,-3 0 35,4 0 0,1 0 0,-3 0-167,-2 0 0,0 0-121,7 0 0,10-2 125,4-5 1,4-5 0,3-9 53,0 0 0,-7 0 0,0 0 0,0-2 19,-2-5 1,4 2 0,-6-7 0,-1 1 50,0-1 1,5 5 0,-7-7 49,-2-2 0,4 4 1,-2-2 75,-2-2 0,-3 4 1,-4 0-1,-3 1-54,-2-1 1,-2 7-1,2-2-93,-7 5 0,2-5-146,-2 0 1,7 0 0,-4 9-152,1 5 0,1-4 0,4 6 346,-2 0 0,0-6 0,7 15 0,0-6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56.1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0 379 8047,'12'0'-440,"0"0"578,-5 0 0,-3-9 0,8-5-34,-3-5 1,5 5-1,-4 0 1,1-2-30,6-3 1,-6-2 0,3 0 0,0 0-69,-2 0 0,4 0 0,-6 0 44,1 0 1,1 0-1,2 0 1,-5 2-266,1 5 1,-8-4 16,5 4-17,-5 4 134,-2 1 1,-7 18 76,0 5 0,0 5 0,5 2 1,-3 0 13,-2 0 1,0 0-1,5 0-20,-5 0 0,5 0 1,-5 0-83,4 0 1,3 0 0,0 0 16,0 0 0,0 0-336,0 0 1,0 0-180,0 0 589,0-9 0,0-3 0,10-9 0,1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56.69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0 229 7333,'0'-14'-703,"0"0"1017,0-2 1,7 4 0,0-2-278,-2-2 1,4-3-1,1 0 1,-1 3 93,0 2 1,8 2 0,-3-4-63,4 2 1,-4 9-1,-2-4 2,-3 0 1,8 6-5,-3-4 0,-5 7 1,0 7-19,1 7 1,-8-2 0,5 2 0,-5 2-34,-2 3 0,0 2 1,0 0-1,0 0-59,0 0 1,-7 7 0,-2 0 0,-3-2-47,-4-3 1,0-2 0,-1 0-1,3 0-118,-2 0 0,-3 0 166,-2 0 1,3-7 0,1-2-26,3-3 1,10-4-24,-3-12 0,4 2 88,3-9 1,3 9 0,1-4 17,3 0 1,3 6 45,-3-4 0,-3 12 113,10 2 1,0 7-123,7-7 0,0 7-231,0-7 0,0 0 54,0-7 0,0 0 0,0 0 123,0 0 0,0-9 0,0-3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57.21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273 64 8086,'21'0'-378,"-9"-2"305,-5-5 434,-5 4 0,-2-8-39,0 4 0,-2 4-152,-5-4 1,2-2-1,-9 2-68,-2 2 1,4 3 0,-2 2-28,-2 0 0,4 0 0,-2 2 1,-2 3-72,-3 2 1,5 7 0,0-5-1,0 3-29,2 4 1,-6-4-1,6 2 1,-2 0 56,0-2 1,2 6-1,-2-4 1,5 5-120,0 2 0,6 0 1,-4 0 59,5 0 0,2 0-25,0 0 0,2 0 25,5 0 1,5-7-1,9-2 1,0-3-215,0-4 0,-7-3 1,0-2-1,2 0-58,3 0 0,2 0 0,0 0-201,0 0 1,0 0 235,0 0 0,-7-7 0,-2-2 264,-3-3 0,-2 7 0,-7-13 0,0 6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57.5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22 7246,'21'0'939,"0"-2"-674,0-5 0,-7 4 1,0-4-187,2 5 1,3 2-1,2 0-23,0 0 0,-7 0 1,0 0-933,2 0 0,-4 0-380,2 0 1256,-9 0 0,4 0 0,-9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7:56:57.82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21 1 7979,'-7'14'-294,"0"0"1,0-7 343,7 7 167,0-9 0,2 4 0,5-9-60,7 0 0,5 0 1,2 0 2,0 0 0,0 0 0,0 0-684,0 0 1,0 0-1,0 0 524,0 0 0,0 0 0,0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7181,'0'-12'1342,"10"3"-922,4 9 0,-3 2-137,3 5 0,0 3-271,7 4 0,-2-3 0,-3-6-22,-2 2 1,0 0 85,7-7 1,0 0-1,0 0-52,0 0 1,0 0 0,0 0 12,0 0 0,-2-2 1,-3-3-1,-2-2-67,3 2 1,-6 1 0,3-3-59,3-7 0,-6 2 137,3-2 0,-9 0 81,2-7 0,-7 2 0,-7 5-56,-7 7 1,-5 5-1,-2 2 5,0 0 0,0 0 0,0 2-12,0 5 1,0 5 0,3 9 19,4 0 0,2 0 1,7 0 62,-2 0 0,0 0 0,7 0-97,0 0 1,3-2 0,1-3 0,6-4-113,1-3 1,3 5-1,7-5 1,0 1 4,0-1 0,0-2 1,0-5-1,0 3-1189,0 2 0,3 0 1243,4-7 0,4 0 0,10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21857,'14'0'287,"0"0"0,0 0-286,7 0 1,0 0 17,0 0 1,0 0 16,0 0 1,-7 0-154,0 0 138,-9 0-13,4 0 52,-9 0 1,9 0 77,5 0-57,-4 0-47,8 0 0,-6 0-54,9 0 0,-7 0 19,0 0 0,0 0 2,7 0 1,0 0-9,0 0 0,-7 0 26,0 0 0,0 0-5,7 0 0,-7 0 1,0 0-6,2 0 0,-4 0-11,2 0 1,0 0 3,7 0 0,0 0-5,0 0 0,-7 0 0,0 0 2,2 0 1,-4 0-1,2 0 3,2 0 0,3 0-5,2 0 0,0 0 2,0 0 0,0 0-3,0 0 0,0 0 0,0 0-3,0 0 0,-7 0 0,0 0-2,2 0 1,3 0-11,2 0 1,0 0 0,0 0 6,0 0 1,-7 0 0,0 0 1,2 0 2,-6 0 24,8 0-19,-6 0 1,2 0-1,0 0 3,2 0 1,-4 0-4,2 0 1,0 0 5,7 0 0,-7 0-2,0 0-1,0 0 0,7 0 0,0 0 0,-7 0 6,0 0 5,0 0 1,7 0-9,0 0 0,-7 0 9,0 0 1,-7 0 3,7 0 0,0 0-11,7 0 1,-7 0 10,0 0 0,-7 0-10,7 0 0,0 0-11,7 0 1,-7 0 6,0 0 1,-7 0 0,7 0-10,2 0 0,-4 0 1,2 0 0,-7 0-8,7 0 1,0 0 11,7 0 0,-7 0-1,0 0 1,-7 0 0,7 0 1,-7 0 2,7 0 0,-7 0 0,7 0 0,-7 0-1,7 0 1,-7 0 0,7 0 1,-7 0 3,7 0 1,-7 0-8,7 0 1,-7 0-2,7 0 1,-7 0-3,7 0 1,-7 0-3,7 0 5,0 0 1,7 0-4,0 0-33,-9 0-24,6 0 45,-6 0 1,2 0-3,0 0 0,-7 0 17,7 0 0,-7 0 4,7 0 12,-9 0-13,13 0 1,-13 0-2,9 0 1,-7 0 0,7 0 0,-9 0-1,4 0 0,0 0 0,5 0 0,-2 0 0,2 0 0,-7 0 0,7 0 0,-7 0-4,7 0 0,-7 0-6,7 0 0,-7 0-3,7 0 0,-7 0 5,7 0 1,-7 0 3,7 0 0,-7 0 7,7 0 0,-7 0-3,7 0 0,0 0-5,7 0 1,-7 0-44,0 0 1,-7 0 9,7 0 1,-7 0-1,7 0 34,2 0 0,-4 0 10,2 0 20,-9 0-20,13 0 10,-6 0 1,2 0-17,0 0 0,-9 0 3,13 0-3,-15 0 1,8 0 0,-4 0 0,-2 0 4,9 0 1,-7 0 35,7 0 2,-9 0-39,13 0 1,-13 0-9,9 0 1,-7 0 4,7 0 0,-7 0-6,7 0 0,-7 0 3,7 0 0,-7 0-1,7 0 0,-7 0-2,7 0 5,-9 0 0,13 0 0,-13 0 0,9 0 0,-7 0 3,7 0 1,-7 0 2,7 0 13,-9 0-9,13 0 0,-13 0-2,9 0 0,-7 0-8,7 0 8,-9 0-3,13 0-21,-6 0 15,0 0 1,-1 0 16,-4 0 0,-2 0-14,9 0 50,-9 0-47,4 0-2,-9 0 4,9 0 2,-6 0 1,8 0-5,-4 0 1,-2 0-24,9 0 0,-7 0 12,7 0 0,-7 0 4,7 0 1,0 0 1,7 0 0,-7 0 0,0 0 0,-7 0 0,7 0 0,-7 0 0,7 0 0,2 0 0,-4 0 0,2 0 0,-7 0 0,7 0-2,2 0 0,-4 0 0,2 0 1,-7 0 0,7 0 0,2 0 0,-4 0 0,2 0 0,-7 0-1,7 0 0,0 0 0,7 0 0,-7 0-63,0 0 1,0 0 38,7 0 1,0 0-6,0 0 1,0 0 30,0 0 0,0 0-3,0 0 1,0 0 4,0 0 0,0 0 0,0 0 0,-7 0 1,0 0-2,2 0 0,-4 0-7,2 0 0,0 0-1,7 0 1,0 0-66,0 0 0,0 0 4,0 0 1,0 0 65,0 0 0,-7 0 0,0 0 2,2 0 1,-4 0 0,2 0 6,2 0 0,-4 0-4,2 0 0,0 0 7,7 0 0,0 0-10,0 0 1,-7 0-1,0 0 0,2 0 0,-4 0 0,2 0 0,2 0 0,-4 0 0,2 0 0,0 0 0,7 0 0,-7 0 0,0 0 0,2 0 0,-4 0 0,2 0 0,0 0-3,7 0 1,0 0-1,0 0 0,-7 0 3,0 0 0,0 0-1,7 0 1,0 0-2,0 0 1,-7 0-1,0 0 0,0 0 3,7 0 0,-7 0 10,0 0 1,-7 0 8,7 0 1,0 0 6,7 0 0,-7 0-12,0 0 0,-7 0-13,7 0 1,-7 0-11,7 0-7,0 0 0,7 0 14,0 0-39,-10 0 38,8 0 1,-14 0 16,9 0 27,-10 0 40,15 0-48,-17 0-53,17 0 26,-17 0 2,8 0 3,-10 0 8,9 0-39,-7 0 1,10 0 27,-5 0 9,-5 0 1,10 0 0,-5 0 39,-5 0 65,8 0-602,-10 0 1,-10 0 0,-1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316 63 6891,'11'-2'376,"-4"-5"435,-4 4-491,-3-15 0,0 13 492,0-9-518,0 9 1,-10-4-123,-4 9 1,3 0-1,-3 0-33,-3 0 1,-1 0-1,-3 0-42,0 0 1,0 7-1,2 2 1,3 1-61,2-1 0,0 5 0,-7-5 0,2 3-31,5 4 0,-2-4 0,6 2-52,-1 2 0,4 3 0,-5 2 6,3 0 0,2-7 1,7 0-1,2 0-10,5-2 1,-2 4 0,9-9 0,0 0-85,-3 2 1,8-6 0,-5 4-1,5-5 91,2-2 0,7 7 0,0 0 0,-3-2 34,-1-3 1,-3-2 0,0 0 0,0 0-33,0 0 0,-7 0 0,0 0 67,2 0 1,3 0-177,2 0-475,-10 0-780,-1 0 864,-10 0 0,0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63 7659,'0'12'-447,"0"-3"1,0-11 1032,0-5-316,0 4 0,0-8 24,0 4 0,0 2-5,0-9 0,0 7-102,0-7 1,-2 9-153,-5-2 0,-5 5 117,-9 2 1,0 2-422,0 5 1,3 5 120,4 9 1,4-7-1,10 0 30,0 2 1,0-4 59,0 2 1,10-9 0,4 2 38,4-5 1,3 5 0,0 0 10,0-2 1,0 4 34,0-2 0,-7 7 1,-2-5 23,-3 3-56,-2-7-4,-7 13 32,0-15 0,0 8 0,-2-6 0,-3 4 0,-4 1 210,-3-1 1,-2-2 0,-7-7-466,0 0 1,0 0-285,0 0 524,10 0-659,-8 0 429,17 0 1,-17 0 0,5 0 0,-2 2 0,-1 3 221,3 2 0,0 9 0,-7-4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63 8041,'0'-14'-459,"0"0"676,0 9 0,0-6 34,0 4 1,-2 4-68,-5-4 1,2 5-52,-9 2 1,7 0-101,-7 0 0,0 9-24,-7 5 1,0 5-1,2 2 31,5 0 0,-2-7 1,9 0-1,0 2-136,-2 3 0,6-5 1,-4 0-245,5 2 350,2 3-212,0-7 1,0 6-1,2-4 1,5 5-608,7 2 543,5-9 93,2-3 1,0-9 0,0 0-1,0 0 173,0 0 0,-2-2 0,-3-3 0,-2-2 0,-7-7 0,5 5 0,-3-3 0,-2 5-64,-7-7 1,0 7 262,0-7 0,-2 9 594,-5-2-570,4 5 0,-6 4-77,9 5 1,0-2-46,0 9 1,7-7-1,2 5 7,3-3 1,2-2-1,7-7-31,0 0 1,-7 0-1,0 0-17,2 0 10,3 0-34,-7 0 1,4-2 0,-7-5 0,3-7-31,4-5 0,-6-2 1,-1 0 34,0 0 1,-6 0-1,4 0 1,-7 2-30,-7 5 0,2-2 1,-7 7-1,1-1-60,-1 1 0,5-5 0,-7 7-54,-2 2-325,-3 3 318,-2 2 0,7 0 1,0 0-1,0 2 1,0 5-206,0 7 1,9-2-1,-2 2 1,3 2 9,-3 3 0,4 2 1,-4 0 303,5 0 0,11-9 0,3 6 0,9-6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22 168 8013,'0'12'-607,"-2"-3"881,-5-9-124,4 0 59,-6 0-327,9 0 340,0 0-317,0-9 204,0 6 0,0-15 81,0 15-27,0-15-256,9 6 101,-6 0 1,6-6-1,-7 6 1,3-2-1,4 0 14,3-2 1,-5 6-72,7 3 0,-7-2-9,7 2 1,-9 2-1,4 10 30,0 2 1,-6 2-15,4-2 38,-5 5-43,-2 0-54,0 6-9,0-6 87,0 0-6,0 6-61,0-15 1,0 15-39,0-4 93,0-4-16,0 8 78,0-15-30,0 6-32,0-18 149,0 6-113,0-15 0,2 13 0,3-9 0,4-2 0,1-3 3,-1-2 0,5 7 1,-7 0-1,-2-2-6,6 6 1,-8-8 1,8 15 70,-4-4 0,-2 5 199,9 2-206,-9 0 0,11 2 0,-9 5 0,-2 7-90,-3 5 0,5 2-63,0 0 127,0 0-82,-7 0 0,0-7 0,0 0 0,0 2 0,0 3-642,0 2-68,0-9 468,0-3 120,0-9 167,0 0 0,9 0 0,3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7418,'0'21'-670,"0"0"736,0 0-19,0 0 0,0-7 0,0 0 6,0 2-61,0 3 1,0 2-1,0 0 1,0 0 121,0 0-70,0 0-148,0-9-59,9-3 191,-6-9-5,6 9-97,-9-6 168,0 6-35,0-9-50,0-9-3,0 6 1,0-15 1,0 13 29,0-9 278,0 0-128,0 2 1,0-6-38,0 4-105,0-5 0,0-2 150,0 0-131,0 0 35,0 0-47,0 0-79,0 0 1,0 0 0,0 0 39,0 0 0,0 0 1,0 0 24,0 0 1,9 7-105,5 0 1,5 9 53,2-2 22,0 5-61,-9 2 0,4 9-193,-9 5 223,9 5 1,-13-5 0,6-2 0,-2-1 0,2-1-130,3-1 161,-7 7-36,4-13 0,-2 8 37,0-4-42,0-4-28,-7 6 170,0 0 0,0-4 67,0 9 0,-9-9-147,-5 2 25,4-5-41,-8 7 190,6-6-333,0 6 178,-6-9-16,6 0-150,0 0 0,-6 2 1,4 3-544,-5 2 1,5 0-67,0-7 638,9 0 86,-4 0 0,18-9 0,3-3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7990,'-12'0'-82,"3"2"-9,9 5 133,-9 5 0,6 11 1,-4 3 300,5 2-206,2 0-177,0-7-129,0 0 139,0 0 0,0 7 1,0 0-1,0-2 43,0-3 0,0-2 0,2 0 0,3 0-45,2 0 1,0 2-1,-5 1 1,3-1-131,2-4 0,2-5 0,-4 2-124,2-2 224,0-9-237,-7 13-441,0-15 740,0 6 0,0-9 0,0 0 0,-9 0 0,6 0 0,-15-19 0,6-4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7990,'0'-21'-577,"0"9"631,0 3-159,0 9-20,0-9 28,0 6 0,0-6-2,9 9 0,-4 9-297,9 5 1,-9-2 199,2 2 196,-5-9 0,0 6 0,5-4 0,-4-4 0,6 6 0,-9-9 0,9 9 0,-6-6 50,6 6 196,-9-9-207,9 0 217,-6 0 38,6 9-172,0-6 0,-4 6 102,9-9 1,0 0-101,7 0 0,-7 0 0,0-2 135,2-5-294,-6 4 100,8-6 0,-13 2 0,7-2 1,-1-3 237,1-4 1,-5-3 90,7-2-278,-9 9-16,4-6-5,-9 15 23,0-6-1,0 0 0,0 4-45,0-9 1,-2 9-83,-5-2 1,2 5-1,-9 2-102,-2 0-29,6 0 10,-8 9 131,15-6 4,-15 15 0,8-6 0,-6 9-50,2 0 0,9 0 1,-4 0 15,0 0 1,6 0 0,-4 0 0,5 0-235,2 0 24,0-9 199,0 6-8,0-6 9,0 9-191,0-9 1,7-1 0,2-6 0,3 2-299,4-2 0,3-3 0,2-2 529,0 0 0,0-9 0,0-3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7987,'-14'0'0,"0"0"0,9 0 86,-4 0 0,7 0 281,-5 0-475,4 0 0,-6 2 1,7 5-1,-3 7 29,-2 5 1,0-5-1,9 0 115,5 2-206,-4 3-1,6-7 224,0 6-65,-6-15-124,15 15-21,-15-6 169,15 0-62,-15 6 0,8-13 1,-4 9 32,7 2 0,-2-4 0,2 0-6,2-3-15,-6 7 19,-1-13 446,-9 15-25,0-15-192,0 6-147,0-9 1,-9 0 0,-5 0 40,-5 0-14,7 9-25,-6-6 32,15 6 1,-13-7-805,9 5 293,0-4 209,-2 6-114,6-9 0,-6 2 319,9 5 0,0-4 0,0 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7983,'0'21'81,"7"-7"0,0 0 0,0 2 63,3 3-118,-8 2 1,10 0 0,-8 0-1,3 0-111,-2 0 1,4 0 78,-2 0 0,3-3 0,-6-1 11,3-3 1,0-7-107,-7 7 0,3-10-46,4 3 1,-5-2 0,7 0-755,1 2 516,-8 0 1,7-5 384,-9 5 0,0-2 0,0 9 0,0-10 0,0 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6060,'0'11'1070,"0"1"-819,0-5 0,10-2-5,4 9 0,-3-7-105,3 7 1,-7-3-1,5 6 1,0-6-53,-1-1 1,-4 4 0,5-5-125,-3 3 0,5 2 58,-7 7 79,10-10-163,-15-1-107,7-10-129,-9 0 228,10 0 65,-8 0 3,7-10-159,-9 8 48,0-7 1,0-1 33,0-4 1,0 3 53,0-3 0,0 0-18,0-7 1,-7 7 6,0 0 0,0 7 41,7-7 2,0 0 1,0 0 35,0 0-36,0 9 0,3-4-5,4 9-3,-5 0 0,7-10 0,-9 8 0,0-7-11,0 9-7,0 0 9,-9 0 1,4 0 0,-6 2-45,1 5 1,1-5 13,2 5 0,2-4 1,-6-1-76,1 5 23,-6-5-70,14 8 1,-15-8-70,10 5-445,0-5 675,7 8 0,10-10 0,1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 5959,'-11'0'1844,"-1"0"-1693,5 0 1,5 2 0,-5 5-157,4 7 0,3-2 0,0 2 169,0 2-15,0-7-251,0 10 77,0-17 0,0 17 1,3-5 77,4 5-59,-5-8-41,7-1 81,1-10 0,1 0 136,1 0-133,7 0-3,-17 0 1,14-3-1,-6-4 1,1-4 0,3-3-1,-2 0 54,-5-3 1,2 6-1,-2-3-42,-2-3 1,-3-1-1,-2-3-5,0 0 4,0 9-294,0 3 121,0-1 12,0 8 114,-9-7-93,-3 9 0,-2 0 0,0 0 0,-2 0-646,-3 0 427,-2 9-21,0 3 209,0-1-129,10 8 1,-8-7-1,7 9 255,1 0 0,-8-10 0,17 8 0,-8-7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42 6951,'0'-11'586,"0"1"1,0 8-413,0-5 1,-9 5 11,-5-5 1,2 4-224,-2 3 0,0 7 0,-4 3 50,4 1 0,2-4 0,5 7-18,-7 3 1,-2-6 0,-1 3 30,3 3 0,3 1 0,-6 1 0,6-3 10,1-2 0,3-7 0,5 7 17,-5 3 0,5 1-39,-5 3 1,4 0 0,6-2-13,4-5 1,-3 2 0,10-9-8,3-2 1,-6-3-1,3-2-267,3 0 0,1 0-33,3 0 1,0 7-130,0 0 1,-7 0 0,0-7 97,3 0 0,-6-2 336,3-5 0,0 5 0,7-8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7967,'12'0'-1647,"-3"0"2396,-9 9-334,0 3-225,0 9-60,0-9 1,0 6-34,0-4 0,0 5 1,0 2-44,0 0 0,0 0 0,0 0 0,3 0 6,4 0 1,-5 0 0,5 0-58,-5 0 1,5 0 0,0 0 0,-2 0-23,-3 0 0,5 0 0,0 0 1,-2 0-39,-3 0 0,-2-7 0,3 0 82,4 2 0,-5-4 5,5 2-194,-5 0 0,-2 0-505,0 0 258,0-10-512,0 6 923,0-10 0,10 0 0,-8-10 0,7-1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7967,'0'11'-1659,"0"8"1382,0-17 1,0 8 793,0-10 0,0 9-324,0 5 1,10-5-138,4-2 0,-3-4 0,3-3 8,3 0 0,-6 0 0,3 0-65,3 0 1,-6-3 49,3-4 1,-9 3 0,2-10 39,-5-3 0,-2 6 258,0-3-247,0 0-48,0 2 1,-2-4 33,-5 9-106,5 0 0,-17 0 6,5 0 0,-5 0 0,-2 9 2,0 5 0,7-5 1,3 8 55,1-1 1,-4 3 0,7 9-34,3 0 0,1 0 0,3 0-3,0 0 0,3-3 0,1-1 0,6-6-30,1-1 1,3 6 0,7-4-289,0-1 1,0-1-1,0-10 1,0 0-49,0 0 1,0 0 0,0-3 357,0-4 0,10-4 0,1-10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7446,'0'21'138,"0"0"0,0 0-75,0 0 1,0 0-1,0 0 1,0 0 39,0 0-207,0 0 156,0 0 0,7 0 1,0 0-12,-2 0-31,-3 0 0,-2 0 0,0 0 0,0 0 0,0 0-22,0 0 0,7 0 1,0 0 24,-2 0 0,-3-7 1,-2 0-384,0 2 1,7-4-307,0 2-34,0-10 710,-7 6 0,10-20 0,1-1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7742,'0'21'126,"-2"-3"0,-3-1-13,-2-3 1,0 0-172,7 7 0,0-7 0,3-3 233,4-1 0,-3 4 33,10-7-125,-9 0 0,11-5 0,-7 3 83,3 2-83,-7 0 1,11-10 0,-7-1 15,3-3 1,0-10 0,4 3-43,-2-4 1,-7-1-1,5 3 1,-3 2-45,-4-3 0,-3-1 31,-2-3-152,0 9 1,0-7 14,0 5 1,-2-2-752,-5 2 388,4 5 138,-15 9 34,15 0-79,-15 0 0,6 0 0,-9 2 363,0 5 0,7-4 0,0 3 0,0 6 0,-7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7750,'14'7'0,"-2"2"-82,-3 3 1,-2-5 0,-5 7 293,5 2 1,-4-4 0,4 2 0,-3 0-105,3-3 1,-4 8 0,4-5-74,-5 5 0,5-5 1,2 0-804,3 2 1,-5-7 767,7-2 0,-9 5 0,4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6867,'0'12'1819,"0"-1"-1540,0-4 0,0 5-173,0 9 0,2-2 1,3-3-1,2-2-285,-2 2 0,-3-4 0,-2 2 102,0 2 1,7 3 0,0 2 39,-2 0 1,4-7 0,-2 0-12,-2 2 0,-1-4 86,3 2 25,-4-10 0,8 6-45,-4-10 0,-4-3-2,4-4 1,-5-4 7,-2-10 0,2 2 1,3 3 22,2 2 0,0 7 1,-7-7 35,0-3 1,2 6 0,3-3 78,2-3 0,2 6-89,-2-3 1,-4 0 0,6-5-43,0 5 0,-6 3 0,4 4-63,-5-7 1,0 4-1,3 1-205,2 0 0,0 4-585,-7-9 177,0 9-966,0-4 1611,0 9 0,0 9 0,0 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7335,'12'11'-824,"-3"-1"3306,-9-10-1848,0 0-1518,0 9 299,0-7-1340,0 8 1925,0-10 0,9-10 0,3-1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7925,'12'0'51,"-3"2"193,-9 5 1,0-2 53,0 9 0,0-7-99,0 7 1,0 0-72,0 7 0,0-7 0,0 0-354,0 2 0,0 3 163,0 2 1,0 0-31,0 0 1,0 0 9,0 0 1,2-3 82,5-4 1,-2 3 37,9-10 0,-7 0-59,7-7 1,-2-3 0,4-1-65,-2-3 0,-7 0-85,7 7 0,-2-3-652,2-4 0,2 3 822,-9-10 0,2 2 0,-2-2 0,-4-5 0,6 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 7905,'-9'-12'194,"6"3"-592,-6 9 0,9 2 1,0 5 397,0 7 0,0 5 0,0 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7861,'0'11'-495,"0"-1"0,0-10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63 189 8004,'-14'0'-235,"3"3"77,1 4 0,1-5 0,4 7 249,-2 1 0,0 1-6,7 10 1,0 0-68,0 0 1,0-7 83,0 0-117,10-9 69,-8 4-28,17-9-61,-17 0 78,17 0-2,-17 0-6,17 0 4,-8 0-20,10 0 17,0 0 6,-9 0-189,7 0 156,-8 0 0,10-9 0,0-3 5,0 1 6,-9 1 82,7 1-82,-17-3-6,7 1 1,-2-8-1,0 5 148,-2-5 1,-3-2 170,-2 0-266,0 0 1,0 0 0,-2 3 85,-5 4-299,5-5 204,-17 7 26,7 1-38,1-8-142,-8 17 0,14-10 0,-9 7 0,-2-2 61,-3 3 1,5 1-1,0 6-227,-2 4 0,0 4 0,-1 10-317,3 0 0,7-7 0,-4 0 579,1 3 0,3 1 0,7 3 0,0 0 0,0 0 0,0 0 0,0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7114,'0'-21'594,"0"9"-64,0-6-126,0 15 51,0-6-297,0 9 0,0 9 0,0 5-43,0 5 1,0 2 0,2 0-1,3 0-81,2 0 0,0 2 0,-5 3 0,3 2-45,2-2 1,0-3 0,-7-2 0,2 0-64,5 0 0,-4 0 1,6 0-130,0 0 0,-6 0 0,4 0 1,-5 0-895,-2 0 121,0-10 116,0-1 860,0-10 0,0 0 0,0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7924,'0'11'182,"2"1"142,5-5 1,-2-2-101,9 9 1,-7-7-164,7 7 0,-2 0 0,4 4-115,-2-4 1,-7 3 0,5-8-86,-3 3 0,-2-5 0,-5 4 30,5-1-98,-4 6 211,6-14 38,-9 8 0,0-13-48,0-4 1,0 3 0,0-10-5,0-3 0,0-1-13,0-3 1,0 0 0,0 0 2,0 0 1,0 7 42,0 0 0,-7 7 43,0-7 50,0 9 1,5-11-43,-5 9 1,4-3 72,-4 3-131,5 5 1,0-7-41,-5 9 1,2 0 12,-9 0 0,9 2 0,-4 3-202,0 2 1,6 2-367,-4-2 1,3-2 16,-3 9 0,4-7 562,-4 7 0,5-10 0,11 6 0,3-10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1 7670,'-19'2'296,"5"5"1,-2 5-1,7 6-297,-3-4 0,7 5 0,-2-5 5,5 5 0,-5 2 0,0 0-21,2 0 0,3-7 0,4-3 15,5-1 0,-2 4 1,9-7 25,2-3 0,3-1-11,2-3 0,0-3 0,0-4-19,0-7 0,-7 3 1,-2-3 12,-3-3 1,5-1 0,-7-3-6,-2 0 0,-3 0 0,-4 2-27,-5 5 0,2-5-135,-9 5 1,0 5-1,-7 2 2,0 5 0,7 2 0,0 0 1,0 2 4,2 5 0,-4-2 1,7 6-1,-1 1-9,1 0 0,-5-5 0,5 4 162,-3-1 0,7 6 0,-4-4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7891,'7'-14'-906,"0"0"1132,0 9 1,-7-2 0,0 14-39,0 7 1,7-2-1,0 2-28,-2 2 0,-3 3 0,-2 4-71,0 5 1,0 3 0,0 4-1,0-7-45,0-5 0,0 0 1,0 3-1,0 2-37,0-3 0,0-1 0,0-1 0,0 3-61,0 2 0,0 0 1,0-7-1,0 0-122,0 0 0,0 0 0,2 0-173,5 0 0,-2-7-168,9 0 1,-7-10 262,7 3 0,-7-11 0,5-6 254,-3-1 0,7-13 0,-4-8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6692,'12'9'749,"-1"-7"-546,-4 5 0,-2-2 0,9 0-42,2 2 1,-4 0 0,2-7-87,2 0 1,-4 0 0,2 0-38,2 0 1,-4 0-1,2 0-6,2 0 1,-4 0 0,0-3 41,-3-4 1,-2 3-2,-7-10 0,0 0-67,0-7 0,-2 9 1,-5 5-35,-7 5 0,2 2 0,-2 0 27,-2 0 1,-3 0 4,-2 0-27,0 0 0,7 9 1,2 5 6,3 5 0,0 2 1,4 0 23,-2 0 0,0 0 1,7 0-1,2-3-40,5-4 0,-2 5 0,9-5-185,2 5 1,-4-8 0,2-1-2,2-1 0,3-7 1,2 5-1,0-4-172,0-3 0,0-3 0,0-1 390,0-3 0,0-19 0,0 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7300,'-12'9'61,"3"-4"0,9 9 222,0 2 1,0-4-1,0 2 1,0 2-97,0 3 0,0 2 1,0 0-59,0 0 1,0 0 0,0 0 0,0 0-154,0 0 0,0 0 0,2 0 0,3 0-9,2 0 1,0 2-1,-7 3 1,0 2-73,0-3 1,2-1 0,3-3-41,2 0 0,0 0 1,-5-3-821,5-4-465,-4-4 1430,15-10 0,-6-10 0,9-1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6406,'0'14'1895,"0"0"-1637,0 0 0,2 4-75,5-4 1,-2-4-75,9-10 0,0 0 1,7 0-7,0 0 1,-9-3-1,-3-1 11,0-3 1,1-10-17,4 3 1,2-4-101,-9-3 0,0 7 1,-7 0-218,0-3 1,0 6-146,0-3 0,-2 7-151,-5-7 1,2 9 0,-9-2 83,-2 5 1,-3 2 0,-2 0 430,0 0 0,7 7 0,0 0 0,2 2 0,-2-2 0,7-4 0,14 3 0,3-6 0,6-4-145,-2-3 0,0 0 303,7 7 1,-7 0 79,0 0 1,-7 2 298,7 5 1,-9-2-1,2 9-59,-5 2 0,0 3 0,3 2-365,2 0 1,0 0-605,-7 0 1,7 0-268,0 0 0,2-10-122,-2-4 880,-4-4 0,6-3 0,-9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7489,'12'9'271,"-3"-6"1,-9 8-124,0-4 0,7-2 0,0 9-132,-2 2 1,-3-4-1,0 2-7,5 2 1,-4-4 0,4 2-35,-5 2 0,0 3 10,5 2 30,-4 0-239,6-10 246,0 8-49,-6-17 0,8 15 144,-4-10-112,-4 0-4,6-7 296,-9 0-283,9 0 12,-6 0 17,6-10 0,-9-1 0,0-10 110,0 0 1,2 7 0,3 0-48,2-3 1,0-1-64,-7-3 0,7 7 49,0 0-10,0 9-135,-7-14 1,0 15-1,2-8-275,5 3 27,-4 2 0,6 4-736,-9-3 669,0 3-24,0-6 252,0 9-11,0 0 0,9 0 1,3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7823,'-2'11'205,"-5"-4"0,4-2-1072,-4 2-5,5-5 872,2 8 0,9-10 0,3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7856,'0'12'-76,"0"-3"126,0-9 268,0 0-160,0 9 1,0 3 40,0 9 1,0-10-40,0 8-318,0-17 157,0 17 0,0-7 1,0 9-45,0 0 0,0-7 0,0 0 103,0 2 33,0 3-56,0-8 9,0 8-20,0-17 16,0 17 5,0-17 1,0 10 0,2-7-114,5 2 0,-2 0 0,9-7-249,2 0 0,-4-7 0,0-3 13,-3-1 0,5 4 0,-5-5 0,1 0-225,-1 1 529,-2-3 0,2-7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0 315 7036,'0'-21'-34,"0"0"1,0 7 151,0 0 1,7 7-36,0-7 17,0 0-20,-7 3-17,10-8 1,-8 7 0,7-9 0,-2 0-64,0 0 0,7 7 0,-7 0 44,-2-2 1,0 7-42,2 2 1,-3 4 34,10 3 0,0 0-25,7 0 0,-7 10-33,0 4 0,-9 4-23,2 3 1,2 0-1,-2 0 0,-2 0 0,-3-7 0,-2 0 4,0 3 0,0-6-27,0 3 65,0-9 1,0 2 1,0-14 0,0 2 0,0-9 0,3 0-8,4 3 1,-5-8-1,7 5 4,1-5 1,-1-2 0,5 0-1,-5 3 26,1 4 1,1-5 122,10 5 0,0-2 42,0 2 0,-7 4-131,0 10 0,-9 3 0,2 4 0,-2 4 54,2 1 0,-5 7 1,5-5-79,-5 4 1,-2 3-1,0 0-184,0 0 1,0 0 0,0 0-213,0 0 0,0 0-117,0 0 0,0 0-372,0 0 852,0-9 0,0-3 0,0-9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7228,'12'9'0,"-3"3"0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7965,'0'11'-477,"0"-1"1,9-10-1,3 0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3.1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106 105 8196,'-14'0'-93,"0"0"0,7 0-241,-7 0 0,7 3 411,-7 4 1,2 4 0,-2 10-35,7 0 0,5-7 0,2 0 29,0 3 0,0-6 48,0 3 0,9-2-61,5 2 0,5-5 0,2-9-47,0 0 1,0 0-1,0-2 1,0-3 25,0-2 0,0-9-88,0 2 1,-2-5 0,-3-2 36,-2 0 1,-9 0 0,2 0-56,-5 0 0,-2 0 1,0 0-43,0 0 0,-9 7 0,-5 3-148,-5 1 1,5 3 0,0 7-623,-2 0 880,-3 10 0,-2-8 0,0 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3.5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495 0 7706,'0'21'96,"0"0"1,7 0-1,0 0 1,0-2-30,2-5 1,-4 5 0,7-5-1,-1 4-92,1 3 0,-7 0 1,4 3-1,-2 1 1,0 3 1,0 0 0,-7-7 0,0 0 33,0 0 1,0 0 0,0 0 0,0 0-150,0 0 0,0 0 0,0 0 142,0 0 1,-2-7 94,-5 0 1,-5-2-53,-9 2 1,7-5 0,0-9-3,-2 0 0,-3 0 0,-2 0-57,0 0 1,0 0-1,0 0 1,-2 0-1,-5 0 0,4 0 0,-6 0 1,2 0 5,0 0 0,-7 0 1,5 0-1,-1 0 12,1 0 1,2 0 0,7 0-1,0 0-62,0 0 1,7 7-338,0 0-6,9 0 1,5-7-1,17 0 400,8 0 0,8-9 0,9-3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0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1 166 7060,'9'12'65,"5"-5"1,-2-5-1,2 1-37,2 4 0,3-5 0,2 5-24,0-5 1,-7-2 0,0-2 20,2-5 1,-4 2-1,0-9 81,-3-2 1,5-3-37,-7-2 0,0 0 0,-7 0-27,0 0 0,0 7 1,-2 3-42,-5 1 1,-3 1 0,-6 4 31,2-2 1,0 3-1,-7 8-17,0 3 0,7 10 0,2-3 0,1 4 32,-1 3 0,5 0 0,-5 0 0,3 0-13,4 0 1,-4 3 0,2 1-45,2 3 1,3 0 0,2-7 0,0 0-90,0 0 1,2-7 0,5 0-60,7 3 1,-2-8 0,2-2-1,2-5-7,3-2 1,2 0-1,0 0 1,0-2 162,0-5 0,9-5 0,3-9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45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274 21 8245,'-21'-7'-216,"0"0"0,0 0 0,0 7 35,0 0 0,0 3 0,2 4 0,3 4 173,2 1 1,2 7 0,-4-8 0,4 3 4,3 0 0,0-2 0,4 4 2,-2-2 1,2 0 0,12 5-38,7-5 0,-2-2 1,2-8-1,2 3 2,3-2 1,2 0 0,0-1 40,0 3 1,0 7 0,0-4 2,0 1 1,-9-4 65,-5 7 1,-5-7 38,-2 7 0,-2-9 1,-5 2-102,-7-5 0,2-2 0,-2 3-42,-2 4 1,-3-5 0,-2 5-1,0-5-168,0-2 1,0 0-393,0 0 590,0 0 0,0-9 0,0-3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8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7982,'0'21'0,"0"0"-365,0 0 1,0 0-1,0 0 1,0 0 445,0 0 0,0 0 0,2 3 0,3 1 63,2 3 1,2 0 0,-4-7-1,2 0-94,-2 0 1,-1 7 0,1 0 0,2-2-37,-2-3 0,-3 1 1,-2 1-1,0 3-60,0-2 1,7-3-1,0-2-205,-2 0 0,-3 0-391,-2 0 118,0 0 524,0-9 0,9-12 0,3-12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0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0 8087,'-12'3'-1271,"8"1"1325,8 3 0,1 0 0,7-4 1,-1 1 52,1 3 1,2 0 0,7-4 0,0 1-236,0 3 1,0 0 0,0-4-125,0 4 0,0-5 252,0 5 0,0-5 0,0-2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3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0 6958,'0'21'258,"-7"-7"1,0 0-209,2 3 0,3 1 0,2 3 1,0 0-128,0 0 0,0 0 0,0 0-144,0 0 0,2-2 1,3-3-84,2-2 1,2-2-43,-2 2 346,-4-5 0,15-9 0,-6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7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85 63 8012,'-21'10'-611,"7"-6"1,2 10 689,3 3 0,0 1 0,4 3 19,-2 0 1,0 0-1,7 0-15,0 0 1,0-7 0,2-2 0,3 0 0,2-1 1,9-4-1,-2 5-11,5-3 0,-5-2 0,0-4 1,2 1-35,3 3 1,-5 0 0,0-7 0,2 0-37,3 0 0,0-2 0,-3-3 0,-2-4 44,2-3 0,-4 1 0,0-6 0,-1 3-4,1-2 1,-7-5-36,2-7 0,-5-2 1,-2-5-1,0 7-120,0 4 0,-7 3 0,-2 3 0,-3 1-22,-4 3 1,-3 10 0,-2-3 0,0 4-31,0 3 0,0 0 0,0 0 0,0 3-75,0 4 1,0 4 0,2 10 89,5 0 0,3 0 1,6 0 148,-2 0 0,0 0 0,16 0 0,3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0 168 7596,'0'21'35,"0"0"0,0-7 1,0 0-210,0 3 1,0 1 0,0 3 0,0 0 87,0 0 0,0-7 0,3 0 0,1 5 78,3 7 1,0-8 0,-7 8-97,0 0 1,0-8 0,0-4 88,0 3 109,0-8 1,3 0-10,4-9 0,-5-9-2,5-5 1,-5-5-1,-2-2 1,0 0 0,0 0 0,0 0 1,0 0-39,0 0 1,0 0-1,0-2 1,0-3 9,0-2 0,0-9 0,0 4-38,0 1 1,0 1 0,0 10 0,0 0-35,0 0 1,7 0 154,0 0-96,0 0 0,-4 10-36,4 4 1,-3 4-15,10 3 1,0 10-13,7 4 1,0 4 0,0 3 11,0 0 1,-7-2 0,-2-3 0,-1-4-2,1-3 1,0 8 0,4-6 7,-2 1 0,-7 0 142,7-5-7,-9 4 1,4 3-32,-9 0 1,0-7-92,0 7 1,-9-9-1,-3 4-57,0 1 0,-6-8 1,4 5-54,-5-5 0,-2-2 0,2 3-842,5 4 123,-4-5 293,15 7 523,-6-18 0,0-3 0,-3-9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6.1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22 189 7825,'-3'-11'258,"-1"1"-224,-3 1 1,0 4-1,7-9-31,0-2 0,2 4 1,3-2-1,4 0-7,3 3 1,-5-8-1,7 7 1,2 1-39,3 4 1,2-3 0,0 3 39,0 3 1,0 1-1,0 3 36,0 0 1,0 3 9,0 4 0,-7 4 0,-3 10 2,-1 0 0,-1-2 0,-4-3 0,2-2-36,-3 3 0,1-6 1,0 3-304,2 3 1,2 1-107,-2 3 1,-5-7 398,5 0 0,5-9 0,0 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6.4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7558,'21'0'0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7930,'0'21'18,"0"0"1,0-7-175,0 0 0,0-7 1,3 5 119,4-3 0,-3-2 0,10-7 0,3 0 69,1 0 1,1-2 0,-3-3 0,-2-2-15,3 2 0,1-6 18,3-3 0,-2-5 26,-5-2 0,-5 7 1,-9 0 14,0-2 1,0 4-42,0-2 0,-9 9 0,-3-4 1,-2 2-65,0 0 1,7 0 0,-7 7-450,-2 0 1,-3 0 76,-2 0 0,10 2 399,4 5 0,-5-4 0,10 6 0,-8-9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4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6788,'0'21'99,"0"0"0,0-7 0,0 0 1,0 2-119,0 3 1,0 2 0,0 0 0,0 0 9,0 0 1,0 0-1,0 0 1,3 0 73,4 0 1,-5 0 0,5 2-4,-5 5 0,-2-4 0,0 4 0,0-5 4,0-2 0,0 0 1,0 0-77,0 0 0,0-7-142,0 0 0,0-7-156,0 7 0,7-12 87,0-2 221,10-9 0,-6-12 0,10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5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7855,'0'14'180,"0"0"0,7-7-266,0 7 1,10-9 187,-3 2 1,4 2-225,3-2 1,0 0 100,0-7 1,-7-2 42,0-5 0,-9 2 1,2-9 0,-5 7 1,-2-7 51,0-2 1,0 4-35,0-2 0,0 7 0,-2-5-17,-5 3 0,2 2-44,-9 7 1,0 0 18,-7 0 1,3 2-1,1 3 1,6 4-17,1 3 0,1-5 0,4 7 0,-2 2 12,3 3 1,1-5 0,3 0 0,-2 2 27,-5 3 0,5-5 0,-5 0 0,4 2-35,3 3 0,3-5 0,4 0-140,7 2 1,-3-4 0,3 0-87,3-3 1,1 5-1,3-7 1,0-2-10,0-3 1,0-2 246,0 0 0,0 0 0,0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21 7905,'-2'-12'-171,"-5"5"0,2 5 358,-9 2 1,7 0 0,-7 0-49,-2 0 1,4 0-1,-2 0 80,-2 0 1,4 0-142,-2 0 1,3 2 0,-3 5-85,7 7 1,-3-2-1,3 2-76,3 2 1,1 3-109,3 2 1,3 0 93,4 0 0,4-7 1,10-2-357,0-3 1,0-2 0,0-7-598,0 0 1049,0 0 0,10-19 0,1-4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6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7129,'0'21'-48,"0"-7"82,0 0 1,3 0-1,1 7 15,3 0 0,0-7 0,-4 0 0,1 2 9,3 3 0,0-5 0,-7 0 0,0 2 1,0 3 1,0 2-1,0 0 1,0 0-14,0 0 0,0 0 0,0 0 0,0 0-48,0 0 1,0-7 0,0 0-54,0 2 1,0 3 57,0 2-206,0-9 1,10-5 169,4-14 0,-5 2 0,-2-9 37,-5-2 0,5-3 0,0-2 8,-2 0 0,4 0 5,-2 0 1,10 0-13,-3 0 0,-3 9 0,1 3-2,-3 0 1,8 6 57,-3-4 52,-5 5 1,7 11 128,-9 5 0,0 5 0,-7 2-124,0 0 0,0-7 0,0 0-50,0 2 1,0 3-104,0 2 0,0 0 23,0 0-678,0 0 1,3-9 146,4-5 1,4-5 542,10-2 0,0-9 0,0-3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7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84 7901,'-14'0'-52,"0"0"0,7 7-42,-7 0 0,10 9 36,-3-2 0,4-2 0,3 2 77,0 2 0,0-4 1,0 2 16,0 2 1,3-4 90,4 2 0,-3-2 1,10 2 0,3-7 1,-6-5 0,3-2-22,3 0 1,1 0-1,3 0-63,0 0 0,0-2 1,0-3-16,0-2 0,-7-9 1,-2 2 109,-3-5 0,5 5 0,-7 0-61,-2-2 1,-3-3 0,-2-2-34,0 0 0,-2 7 0,-5 0-237,-7-2 1,2 6 0,-2 3-103,-2 5 0,-3 2 1,-2 0-12,0 0 1,0 0 0,0 0 34,0 0 0,7 0 0,3 2 270,1 5 0,3-4 0,10 13 0,4-9 0,4 0 0,10-7 0,-7 0 0,0 2-63,3 5 1,-1-2-1,0 7-71,-2-3 1,-9 7 297,2-2 0,2-2 60,-2 2 0,2-2 0,-4 4-115,2-2 1,7-7-1,-5 5 1,1-1 6,-1 1 1,7-5-144,-2 7 0,5-2-103,2 2 136,-9-5 18,-3-9 0,-7 0 52,5 0 1,-4-2 142,4-5 1,-5-5 0,-2-9-94,0 0 1,0 7-1,0 0 1,0-2-20,0-3 0,0 5 0,0 0-48,0-2 0,0-3 1,0-2-29,0 0 0,7 7 1,2 2-237,3 3 1,-5-5-435,7 7 1,-7-2-116,7 2 0,-7 4 754,7-4 0,0 5 0,7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7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0 7899,'-2'12'-304,"-5"-5"1,2 2-1,-7 0 393,3 3 1,0 2 0,4 7-205,-2 0 0,0-7 0,7 0 206,0 2 1,0 3 2,0 2 1,2-7 0,5-2 20,7-3 0,-2-2 0,2-7-36,2 0 0,3 0 0,2-2-51,0-5 0,-7 2 0,0-9-34,2-2 0,-4-3 1,0-2 97,-3 0 0,-2 0-99,-7 0 0,0 0-124,0 0 0,-9 2-10,-5 5 0,2 5-268,-2 9 1,7 2 367,-7 5 1,9 5 0,-2 9-11,5 0 0,2 0 0,0 0 154,0 0 0,7 0 1,0 0-1,0 0-62,2 0 0,-4 0 0,7 0 0,-1 0-34,1 0 1,-7 0 0,4 0 0,-2 0-30,0 0 0,0 0 1,-7 0 59,0 0 0,0-7 78,0 0 1,-2-2 0,-5 2 20,-7-7 0,-5-3 0,-2 1 0,0 2-18,0-2 1,0-3-1,0-2 1,0 0-68,0 0 0,0 0 0,0-2 0,0-3-160,0-2 1,0 0 36,0 7 1,9-9-725,5-5 0,7 2 795,7-2 0,5 0 0,9-7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8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21 126 7893,'0'12'720,"2"4"-556,5-9 1,-2 0 0,9-7-116,2 0 1,3 0-9,2 0 1,0 0-1,0 0-171,0 0 1,-7-2-1,0-5 130,2-7 1,-6 2 0,-3-2-1,-3 0 74,3 2 0,-4-6 74,4 4 0,-7-3 0,-5 1-61,-2 2 0,-9 9 0,2-2-29,-5 5 0,5 2 1,0 0-1,-2 0-48,-3 0 1,-2 9 0,0 5-28,0 5 1,7 0-1,2-3 1,3-2 17,4 2 0,-4 3 1,2 2-160,2 0 0,3 0-402,2 0 1,2 0 172,5 0 1,5-7-1,9-2 1,0-3-749,0-4 1135,0-3 0,0-2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7221,'0'14'87,"0"0"0,0 3 31,0 1 1,0 3 0,0 0 0,0 0-9,0 0 1,2 0 0,3 0-1,2 0-122,-2 0 0,-1 3 1,1 1-1,2 3 47,-2-2 0,-3-3 0,-2 1 0,0 1-78,0 3 0,7 0 1,0-7-1,-2 0-23,-3 0 1,-2 0 0,0 0-1,0 0-1,0 0 0,0-7 1,0 0-282,0 3 1,0-6-299,0 3 376,0-9 1,2 2 269,5-14 0,-4-5 0,6-9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8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0 7885,'-21'0'-77,"7"7"0,2 2 46,3 3 1,0-5-1,4 7-11,-2 2 0,0-4 0,9 0 0,3-1-57,2 1 0,9-5 0,-2 5-71,5-3 0,-5 0 1,0-2 139,2 7 0,1-2 0,-1 0 278,-2-3 1,-9 7-38,2-2 0,-7-4 214,-7-3 1,2 2 0,-9-2-239,-2-2 0,-3-3 0,-2 0-317,0 5 0,7-2 0,0 7-381,-2-3 1,6 7 510,3-2 0,-4 5 0,-1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0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43 126 7507,'-12'0'456,"3"0"0,2 9-388,0 5 0,0 5-11,7 2 1,0 0 0,2-2-25,5-5 0,5 2 0,9-9-53,0-2 1,0-3 0,0-2 0,0 0-1,0 0 1,0-2 0,-2-5 0,-3-5-14,-2 0 0,-2-6 0,4 4 22,-2-5 1,-9-2-1,2 0 1,-5 0-7,-2 0 1,0 0 0,-2 0-44,-5 0 0,2 7 0,-9 2 0,-2 3-3,-3 4 0,-9 3 1,0 2-1,2 2-102,3 5 1,2-2 0,0 7 0,2-1-256,5 1 1,-2-5 228,9 7 0,2-9 191,12 2 0,5-5 0,9-2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1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7060,'0'14'1211,"0"0"-1150,0 2 0,2 3 1,3 2-1,2 0 13,-2 0 0,-1 0 0,1 0 0,2 0-158,-2 0 0,-1 0 0,1 0 0,2 0-18,-3 0 0,-1 0 0,-3 0 0,2 0-5,5 0 1,-5 0-1,5 0-133,-4 0 1,-3-7-275,0 0-172,0 0 686,0-2 0,0-3 0,9-18 0,3-3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1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7391,'21'19'239,"0"-5"1,-3-3 0,-1-6-157,-3 2 0,0 0-47,7-7 1,-7-7 0,-3-2 32,-1-3 1,-3 5-1,-7-7 38,0-2 0,0-3-51,0-2 0,-3 0-30,-4 0 0,-4 9-88,-10 5 1,0 7-1,0 5 132,0 2 1,7 9 0,2-2-5,3 5 0,-1-5 0,6 0 1,-3 2-10,2 3 1,3 2 0,2 0-119,0 0 1,0 0 0,0 0 1,0 0 1,7-7 0,2-2-633,3-3 1,2 5 0,7-7 690,0-2 0,0-3 0,0-2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2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43 145 8063,'-12'9'-96,"3"-4"1,6 7-196,-4-3 0,5 7 309,-5-2 1,5 5-1,2 2 1,0 0-5,0 0 0,0 0 0,0 0 33,0 0 1,0 0-1,0 0 1,0 0-97,0 0 1,0-7 0,0 0-46,0 2 0,0-4 45,0 2 65,0-9-7,0 4 0,0-18 0,0-5 42,0-5 0,0-2 0,0 0 12,0 0 0,0 0 0,0 0 1,0-2-26,0-5 0,0 4 0,0-4 0,0 5-26,0 2 0,0-7 0,0 0 0,0 2 25,0 3 0,2 2 1,3 0-9,2 0 1,2 2 0,-4 3-49,2 2 1,9 9 17,-2-2 1,-2 7 0,-1 7-16,-1 7 0,4 5 1,-5 2-1,0 0-23,1 0 0,4-7 0,-5 0 0,0 2-29,1 3 1,-3 2-1,-5-2 1,3-3-15,2-2 0,0-7 0,-7 7 82,0 2 0,-3-4 212,-4 2 1,-4-2-169,-10 2 1,0-5 0,0-9 49,0 0 0,2-2-512,5-5 0,-2 2-539,9-9 957,0 9 0,16-4 0,3 9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2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22 273 7993,'-12'-2'352,"5"-5"1,5-5-263,2-9 0,0 0 1,0 0-127,0 0 1,0 7 0,0 0 0,0-2-29,0-3 1,2 5 0,3 0-56,2-2 0,2 4-217,-2-2 1,-2 2-123,9-2 0,0 5-425,7 9 883,-10 0 0,8 0 0,-7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7956,'-10'21'-285,"1"-7"1,-5 0 121,7 2 1,-2 3 363,2 2 1,0 0-91,7 0 1,0 0-43,0 0 1,2-2-1,5-5 10,7-7 1,-2-5-1,2-2 28,2 0 1,3 0 0,-1-2-40,-4-5 0,3 2 0,-8-7 1,0 1 66,1-1 0,4-2 0,-7-7-27,-3 0 1,-1 0-1,-3 0-36,0 0 1,0 7 0,0 0-59,0-2 1,-3 6 0,-4 3-534,-7 5 1,-4 2 205,-3 0 0,0 2-70,0 5 1,9 5 0,3 9-580,-1 0 962,8 0 0,-7 0 0,9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84 7974,'9'0'234,"-7"2"1,-9 3-331,-4 2 242,6 9 1,-4-4 0,9 9-363,0 0 1,0-7 99,0 0 0,0-7 0,2 5 174,5-3 0,5-2 0,9-7 19,0 0 0,0 0 0,0 0 1,0 0 69,0 0 0,0-2 1,0-5 10,0-7 1,0-5 0,-3-2-13,-4 0 1,-4 0 0,-10 0-86,0 0 0,0 0 0,-3 0-241,-4 0 1,-4 9-1,-13 5-211,-4 5 0,5 2 1,-7 0-16,-1 0 0,15 2 0,-5 3 1,2 4 405,1 3 0,4-7 0,0 2 0,9-5 0,-4-2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7950,'14'-7'-54,"0"0"181,-10 0 0,6 9 1,-10 5-45,0 7 1,0 5 0,0 2 0,0 0-15,0 0 0,0 0 0,0 0 0,0 0-62,0 0 0,0 0 0,0 0 0,0 0-39,0 0 1,0 0 0,0 2-59,0 5 0,7-4 0,0 4 0,-3-5-151,-1-2 0,-1-7 1,3 0-256,2 2 0,2-6 66,-2-3 1,-2-5 429,9-2 0,0-9 0,7-3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6515,'-3'19'1036,"-1"-3"-830,-3-2 0,-3 0-142,3 7 0,5 0 0,-5 0-41,5 0 0,2 0 0,0 0 47,0 0 1,0-7-7,0 0 1,2-7 0,5 5-11,7-3 0,-2-2 1,2-7-82,2 0 0,3-2 0,2-3 101,0-2 1,-7-9-1,0 2 75,2-5 0,-7-2 0,1 2 0,-3 3 149,0 2 1,0 0 0,-7-7-80,0 0 0,0 7-382,0 0-846,0 9 0,-3-4-868,-4 9 1877,5 0 0,-17 9 0,8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7983,'-12'10'-367,"5"4"0,7-3 428,7 3 0,-2-9 1,7 4-125,-3 1 1,7-8-1034,-2 5 1096,5 5 0,2-10 0,0 7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7427,'0'21'306,"0"-7"0,0 0-18,0 2 0,0-4 0,0 2-145,0 2 0,0 3 0,0 2-471,0 0 0,0 0-331,0 0 1,2-7 134,5 0 1,-5-7 523,5 7 0,-4-9 0,-3 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7685,'0'21'-2,"0"0"1,-3 0-1,-1 0 137,-3 0 1,0 0 0,7 0-1,0 0-21,0 0 1,0 2-1,0 3 1,0 2-54,0-2 1,0-3 0,2 0 0,3 3-63,2 2 1,2 0 0,-4-7-182,2 0 1,7 0 0,-5 0 92,3 0-1173,-8 0 724,6 0 0,-13-9 538,-4-5 0,-4-5 0,-10-2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8063,'14'0'363,"0"0"1,0 0-158,7 0 0,-7 0 1,0 0-325,2 0 0,-4 2-560,2 5 0,0-4 25,7 4 0,-7 2 653,0-2 0,0 0 0,7-7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21 8005,'-14'-12'-29,"0"5"266,-3 5 1,-1 2-65,-3 0 1,2 9 0,5 5-218,7 5 1,5 2 0,2 0-73,0 0 1,7-7-1,2 0 1,0 2-5,1 3 0,6-5 1,-4 0-1,2 0 21,0-2 1,-3 6 0,6-6 0,-6 2 356,-1 0 1,-1-7 589,-2 7-658,-5 0 1,5-2-1,-14-5 36,-7-5 1,-4-2-1,-3 0-458,0 0 0,0 0 0,0 0 0,0 0-393,0 0 0,0 0 625,0 0 0,0-9 0,0-3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8069,'0'12'-34,"0"-3"1,0-9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20678,'-11'0'179,"1"0"1,8 0-160,-5 0-16,5 0 0,-5 0 35,14 0-38,-5 0 76,7 0 72,-9 0-45,-9 0 81,7 0-181,-17 0-15,17 0 6,-8 0-52,10 0 72,10 0-13,-8 0 1,17 0-5,-17 0-1,7 0 357,-9 0-279,-9 0-28,7 0-166,-8 0 611,10 0-423,-9 0-28,7 0-32,-8 0 0,8 0-22,-5 0 41,5 0 55,-8 0 62,10 0-107,10 0 1,-6 0-3,10 0 1,-7 0-9,7 0 0,-7 0 3,7 0-11,-9 0-20,4 0 15,1 0-4,-8 0 0,10 0-15,-5 0 19,-5 0 1,10 0 14,-5 0-18,4 0 2,1 0 3,7 0 0,-15 0-2,10 0 1,0 0-22,7 0 15,0 0-2,-9 0 1,0 0 9,-5 0-8,-5 0-45,17 0 41,-17 0-2,17 0 1,-15 0 0,10 0 13,3 0 0,-6 0 0,3 0 8,3 0 67,-8 0-82,10 0 5,-17 0 3,17 0 1,-8 0-21,10 0 17,0 0-10,0 0 1,-7 0 5,0 0 0,0 0 0,7 0 2,0 0 1,-7 0-1,0 0-43,3 0 30,1 0 1,-4 0 0,0 0 0,3 0-3,1 0 1,3 0-7,0 0 8,0 0 0,0 0 0,0 0 0,0 0-3,0 0 1,0 0 0,0 0 0,0 0 1,0 0 0,0 0 0,0 0 15,0 0 0,0 0 0,0 0 8,0 0 1,0 0-1,0 0-20,0 0 1,0 0-1,0 0-3,0 0 0,-7 0 1,0 0-1,3 0 1,1 0 0,3 0 1,0 0-5,0 0 1,-7 0-1,0 0 2,3 0 1,1 0-1,3 0 8,0 0 0,0 0 0,0 0 0,0 0 1,0 0-3,0 0-1,0 0-5,0 0 4,-9 0 1,7 0-9,-8 0 8,1 0 1,7 0-5,-8 0 0,10 0 0,0 0 1,0 0 0,0 0 0,0 0 0,0 0 1,-7 0 0,0 0 0,3 0 0,1 0 4,3 0 0,0 0 0,0 0-1,0 0 1,-7 0-3,0 0 2,0 0 78,-2 0-76,7 0-1,-17 0 3,7 0-5,1 0 9,-8 0-13,17 0 9,-17 0 2,17 0-2,-17 0-2,17 0 1,-15 0 5,10 0-3,-9 0 1,14 0 4,-5 0 0,-3 0 2,3 0 0,0 0 4,7 0 0,-7 0-16,0 0 1,0 0 1,7 0 0,-7 0 0,0 0 0,-7 0 13,7 0 0,0 0-16,7 0 1,-7 0-4,0 0 1,-7 0-4,7 0 0,-7 0 9,7 0 1,-7 0 4,7 0 1,-7 0 16,7 0 0,-7 0-15,7 0 0,-7 0-16,7 0 1,-7 0 0,7 0 0,-7 0 0,8 0 1,-8 0 9,7 0 0,-7 0 8,7 0 0,-7 0-6,7 0-9,-9 0-1,14 0 0,-15 0-2,10 0 1,-7 0 0,7 0 1,-7 0 4,7 0 7,-9 0-9,14 0-1,-8 0 0,3 0-1,0 0 4,0 0 23,7 0-12,0 0 1,0 0 16,0 0 1,-7 0-4,0 0-29,0 0 0,7 0-5,0 0 0,-7 0 2,0 0 0,0 0 2,7 0 0,0 0 1,0 0 1,-7 0 0,0 0 0,3 0 0,-6 0 0,3 0 0,3 0 0,-6 0 0,3 0 0,3 0 0,-6 0 0,3 0 0,3 0 0,-6 0 0,3 0 0,3 0 0,-6 0 0,3 0 0,3 0 0,1 0 0,3 0 0,0 0 0,-7 0 0,0 0 0,3 0 0,-6 0 0,3 0 0,3 0 0,1 0 0,3 0 0,0 0 0,0 0 0,-7 0 0,0 0 0,3 0 0,1 0 0,3 0 0,0 0 0,0 0 0,0 0 0,0 0 0,-7 0 0,0 0 0,3 0 0,1 0-2,3 0 1,0 0 0,0 0 0,0 0-8,0 0 0,-7 0 0,0 0 7,3 0 0,1 0 1,3 0 1,0 0 0,-7 0 0,0 0 1,3 0-5,1 0 0,-4 0 0,0 0-13,3 0 1,1 0-13,3 0 0,0 0 0,0 0 20,0 0 0,-7 0 1,0 0-2,2 0 0,-4 0 1,2 0 22,2 0 0,3 0-5,2 0 1,0 0-6,0 0 0,0 0 1,0 0-4,0 0 1,-7 0-1,0 0 0,0 0 2,7 0 0,0 0-2,0 0 1,0 0 10,0 0 0,-7 0 0,0 0 7,2 0 0,-4 0-12,2 0 1,-7 0 3,7 0 0,0 0-10,7 0 0,-7 0 0,0 0-3,2 0 0,-4 0 2,2 0 1,0 0 0,7 0 0,0 0 0,-7 0 0,0 0 0,-7 0-1,7 0 1,-7 0-1,7 0 1,-7 0 0,7 0 0,-7 0 0,7 0 0,-9 0 0,6 0 0,-4 0 7,-4 0 1,8 0 65,-4 0-32,-4 0 0,8 0 15,-4 0-38,-4 0-31,6 0 18,0 0-20,-6 0 0,8 0 47,-4 0 123,-4 0 32,6 0-182,-9 0-205,9 0 17,-6 0-1212,6 0 854,-9 0 1,-9 0 0,-3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21857,'14'0'287,"0"0"0,0 0-286,7 0 1,0 0 17,0 0 1,0 0 16,0 0 1,-7 0-154,0 0 138,-9 0-13,4 0 52,-9 0 1,9 0 77,5 0-57,-4 0-47,8 0 0,-6 0-54,9 0 0,-7 0 19,0 0 0,0 0 2,7 0 1,0 0-9,0 0 0,-7 0 26,0 0 0,0 0-5,7 0 0,-7 0 1,0 0-6,2 0 0,-4 0-11,2 0 1,0 0 3,7 0 0,0 0-5,0 0 0,-7 0 0,0 0 2,2 0 1,-4 0-1,2 0 3,2 0 0,3 0-5,2 0 0,0 0 2,0 0 0,0 0-3,0 0 0,0 0 0,0 0-3,0 0 0,-7 0 0,0 0-2,2 0 1,3 0-11,2 0 1,0 0 0,0 0 6,0 0 1,-7 0 0,0 0 1,2 0 2,-6 0 24,8 0-19,-6 0 1,2 0-1,0 0 3,2 0 1,-4 0-4,2 0 1,0 0 5,7 0 0,-7 0-2,0 0-1,0 0 0,7 0 0,0 0 0,-7 0 6,0 0 5,0 0 1,7 0-9,0 0 0,-7 0 9,0 0 1,-7 0 3,7 0 0,0 0-11,7 0 1,-7 0 10,0 0 0,-7 0-10,7 0 0,0 0-11,7 0 1,-7 0 6,0 0 1,-7 0 0,7 0-10,2 0 0,-4 0 1,2 0 0,-7 0-8,7 0 1,0 0 11,7 0 0,-7 0-1,0 0 1,-7 0 0,7 0 1,-7 0 2,7 0 0,-7 0 0,7 0 0,-7 0-1,7 0 1,-7 0 0,7 0 1,-7 0 3,7 0 1,-7 0-8,7 0 1,-7 0-2,7 0 1,-7 0-3,7 0 1,-7 0-3,7 0 5,0 0 1,7 0-4,0 0-33,-9 0-24,6 0 45,-6 0 1,2 0-3,0 0 0,-7 0 17,7 0 0,-7 0 4,7 0 12,-9 0-13,13 0 1,-13 0-2,9 0 1,-7 0 0,7 0 0,-9 0-1,4 0 0,0 0 0,5 0 0,-2 0 0,2 0 0,-7 0 0,7 0 0,-7 0-4,7 0 0,-7 0-6,7 0 0,-7 0-3,7 0 0,-7 0 5,7 0 1,-7 0 3,7 0 0,-7 0 7,7 0 0,-7 0-3,7 0 0,0 0-5,7 0 1,-7 0-44,0 0 1,-7 0 9,7 0 1,-7 0-1,7 0 34,2 0 0,-3 0 10,1 0 20,-9 0-20,13 0 10,-6 0 1,2 0-17,0 0 0,-9 0 3,13 0-3,-15 0 1,8 0 0,-4 0 0,-2 0 4,9 0 1,-7 0 35,7 0 2,-9 0-39,13 0 1,-13 0-9,9 0 1,-7 0 4,7 0 0,-7 0-6,7 0 0,-7 0 3,7 0 0,-7 0-1,7 0 0,-7 0-2,7 0 5,-9 0 0,13 0 0,-13 0 0,9 0 0,-7 0 3,7 0 1,-7 0 2,7 0 13,-9 0-9,13 0 0,-13 0-2,9 0 0,-7 0-8,7 0 8,-9 0-3,13 0-21,-6 0 15,0 0 1,-1 0 16,-4 0 0,-2 0-14,9 0 50,-9 0-47,4 0-2,-9 0 4,9 0 2,-6 0 1,8 0-5,-4 0 1,-2 0-24,9 0 0,-7 0 12,7 0 0,-7 0 4,7 0 1,0 0 1,7 0 0,-7 0 0,0 0 0,-7 0 0,7 0 0,-7 0 0,7 0 0,2 0 0,-4 0 0,2 0 0,-7 0 0,7 0-2,2 0 0,-4 0 0,2 0 1,-7 0 0,7 0 0,2 0 0,-4 0 0,2 0 0,-7 0-1,7 0 0,0 0 0,7 0 0,-7 0-63,0 0 1,0 0 38,7 0 1,0 0-6,0 0 1,0 0 30,0 0 0,0 0-3,0 0 1,0 0 4,0 0 0,0 0 0,0 0 0,-7 0 1,0 0-2,2 0 0,-4 0-7,2 0 0,0 0-1,7 0 1,0 0-66,0 0 0,0 0 4,0 0 1,0 0 65,0 0 0,-7 0 0,0 0 2,2 0 1,-4 0 0,2 0 6,2 0 0,-4 0-4,2 0 0,0 0 7,7 0 0,0 0-10,0 0 1,-7 0-1,0 0 0,2 0 0,-4 0 0,2 0 0,2 0 0,-4 0 0,2 0 0,0 0 0,7 0 0,-7 0 0,0 0 0,2 0 0,-4 0 0,2 0 0,0 0-3,7 0 1,0 0-1,0 0 0,-7 0 3,0 0 0,0 0-1,7 0 1,0 0-2,0 0 1,-7 0-1,0 0 0,0 0 3,7 0 0,-7 0 10,0 0 1,-7 0 8,7 0 1,0 0 6,7 0 0,-7 0-12,0 0 0,-7 0-13,7 0 1,-7 0-11,7 0-7,0 0 0,7 0 14,0 0-39,-10 0 38,8 0 1,-14 0 16,9 0 27,-10 0 40,15 0-48,-17 0-53,17 0 26,-17 0 2,8 0 3,-10 0 8,9 0-39,-7 0 1,10 0 27,-5 0 9,-5 0 1,10 0 0,-5 0 39,-5 0 65,8 0-602,-10 0 1,-10 0 0,-1 0-1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18579,'0'-12'185,"0"1"20,0 4 0,0 2 16,0-9 0,0 7 0,0-7-195,0 9-12,0-13 8,0 15-108,0-15 46,0 6-63,0 0 85,0-6 0,0 13 7,0-9 8,0 9 52,0-4-22,0 9-5,0-9 1,0 4-23,0-9 1,0 7 7,0-7-65,0 9 43,0-4 1,0 7-38,0-5 35,0 4 41,0-6-24,0 9-2,0-9 43,0 6-35,0-6-79,0 9 72,0 9 32,0-6-3,0 6 93,0-9-122,0-9 59,0 6-5,0-6 0,0 11-28,0 5 1,0-2-10,0 9 1,0-7-24,0 7 1,0-7 15,0 7 0,0-7-3,0 7 22,0-9 1,0 6 322,0-4-261,0-4-60,0 15 0,0-13-9,0 9-12,0-9-14,0 4 0,0-7-1,0 5-26,0-4 43,0 6-36,0-9 22,0 9 30,0-6 8,0 15 1,0-13-22,0 9-19,0-9 13,0 4 0,0-9 13,0 9 0,0-4 1,0 9 2,0-9-17,0 4-4,0-9 12,0 9-42,0-6 31,0 15-3,0-15 1,0 8 0,0-4 5,0 7 0,0 5 32,0 2-34,0-9 9,0-3-11,0 0-1,0-6 0,0 15 4,0-4 0,0-4 35,0-1-35,0 0 14,0-6-3,0 15-9,0-6-2,0 0 1,0 6 6,0-15-1,0 15-41,0-15 27,0 15 1,0-6 0,0 9 0,0 0-3,0 0 1,0-7-1,0 0 10,0 2 0,0 3 1,0 2 22,0 0 1,0-7-12,0 0 0,0 0-6,0 7 1,0 0 1,0 0 1,0 0-8,0 0 1,0-7 0,0 0-18,0 2 1,0 3 0,0 2 4,0 0 0,0-7 0,0 0 8,0 2 0,0-4 0,0 2 14,0 2 0,0-4 0,0 2-3,0 2 0,0-4 1,0 2 5,0 2 0,0 3-16,0 2 1,0 0-1,0 0-4,0 0 1,0-7-1,0 0 5,0 2 0,0 3 1,0 2-5,0 0 1,0-7 0,0 0-1,0 2 1,0 3 0,0 2-7,0 0 0,0 0 0,0 0 0,0 0-3,0 0 1,0 0 1,0 0 0,0-7-7,0 0 0,0 0-9,0 7 1,0 0-11,0 0 0,0 0-4,0 0 0,0 0 12,0 1 0,0-1 3,0 0 1,0-7-1,0 0 20,0 2 1,0-4-1,0 2 8,0 2 1,0-4-8,0 2 1,0-7-3,0 7 0,0 0-24,0 7 1,0-7 0,0 0-5,0 2 0,0-4 0,0 2 7,0 2 0,0-4 0,0 2 47,0 2 0,0-4-33,0 2 1,0 0 18,0 7 1,0-7-1,0 0-7,0 2 1,0-4-5,0 2 0,0 0 0,0 7 0,0-7 0,0 0-6,0 2 0,0-4 1,0 2-25,0 0 1,0 0 0,0 0 9,0 2 0,0-4 23,0 2 0,0-7-5,0 7 0,0-7-3,0 7 0,0 0 21,0 7 0,0-7 0,0 0 0,0 2 0,0-4 0,0 2-2,0 2 1,0 3-17,0 2 1,0 0 4,0 0 0,0 0-10,0 0 0,0-7-2,0 0 1,0 0 4,0 7 1,0-7 1,0 0 0,0 0 3,0 7 1,0-7 0,0 0-2,0-10 0,0 15 0,0-5-10,0 5 0,0-5-1,0 0 10,0-10 2,0 15-3,0-17 1,0 10-1,0-5 14,0 7 6,0 5 1,0 2-19,0 0 4,0-10 0,0 1-4,0-5 3,0 5 60,0-1-61,0 8 13,0-17 1,0 10 19,0-5-28,0 5-4,0-1 0,0 1-17,0-5 23,0-5 1,0 10-29,0-5 32,0-5-1,0 17-18,0-17 0,0 10-9,0-5 18,0-5 1,0 10 2,0-5-6,0-5 10,0 8-6,0-1 0,0-4 3,0 9 1,0-7-5,0 7 0,0-7-4,0 7 1,0-7-2,0 7 0,0-7 0,0 7 1,0-7 0,0 7 1,0-7-3,0 7 0,0-7-17,0 7 17,0-10 1,0 8 2,0-5 1,0-2-1,0 9 1,0-7 0,0 7 1,0-10-2,0 15 4,0-17 0,0 17 1,0-14 23,0 9-26,0-10 0,0 8 7,0-5 39,0-5-26,0 8 1,0-8 74,0 5-47,0-5-29,0 8 75,0-10-67,0-10-28,0 8-8,0-7-92,0 9 107,0 9-13,0-7 0,0 10-68,0-5-57,0-5-182,0 8-567,0-10 341,0-10 538,0 8 0,0-17 0,0 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20570,'0'12'-2028,"0"-3"2425,0-28 0,0 12-91,0-14 0,0 5-249,0-5 0,0 7 126,0 0-65,0 9 0,0-6 141,0 4-115,0-5-402,0 0 204,0-6-38,0 15 44,0-15 0,0 13 0,0-9 0,0-2 68,0-3 0,0 5 1,0 0 16,0-2 1,0 4 43,0-2 0,0 7-9,0-7-38,0 9-1,0-13 4,0 15-9,0-6 350,0 9-331,0 9-21,0-6 8,0 6-16,0 0 1,0-4 5,0 9 54,0-9 167,0 4-188,0-9 40,0 9 0,0-4 0,0 9-24,0 2-53,0 3 0,0 2 0,0 0 22,0 0-6,0 0-32,0 0 1,0-7 0,0 0 0,0 2 0,0 3 0,0 2 0,0 0-6,0 0 1,0 0 6,0 0 23,0 0 0,0 0 12,0 0-29,0 0 1,0 0 0,0 0 98,0 0-94,0 0 2,0 0-2,0-9 5,0 6 1,0-6-1,0 9-4,0 0 0,0 0 1,0 0-37,0 0 19,0-9 0,0 6 0,0-4 1,0 5-10,0 2 0,0 0 1,0 0 0,0 0-23,0 0 26,0 0 1,0-7-1,0 0-11,0 2 13,0-6 0,0 8 1,0-4-1,0 5 1,0 2 1,0 0 0,0-7 0,0 0 0,0 2 0,0 3 1,0 2 0,0 0 1,0 0-4,0 0 1,0 0 0,0 0 1,0 0 1,0 0 0,0 0 0,0 0 0,0 0-1,0 0 3,0 0 0,0 0 0,0 0 0,0 0-3,0 0 1,0 0-1,0 0 1,0 0-6,0 0 0,0 0 1,0 0-1,0 0-9,0 0 11,0-9 0,0 6-4,0-4 45,0-4 0,0 8 1,0-4-24,0 5 0,0-5 0,0 0-1,0 2 1,0-4-44,0 2 40,0 0 3,0 7-20,0-9 0,0 7 0,0-5 22,0 5-54,0-7 40,0 6-6,0-6 0,0 9 0,0 0 3,0 0 0,0-7 1,0 0 3,0 2 7,0-6 3,0 8 0,0-6 42,0 9-51,0-9 1,0 6-1,0-4 104,0 5-101,0 2 1,0 0-1,0 0 18,0 0-20,0-9 0,0 6 0,0-4-16,0 5 1,0 2 0,0 0 5,0 0 1,0 0-4,0 0 1,0 0 0,0 0 6,0 0 0,0-7 0,0 0-3,0 2 1,0-6 0,0 8-3,0-4 42,0 5 0,0 2 47,0 0 1,0 0-36,0 0-36,0 0 0,0-7 0,0 0 25,0 2-2,0-6-15,0 8-19,0-6 0,0 2 0,0 0 0,0 2 0,0 3-52,0 2 64,0 0-49,0 0 0,0 0 1,0 0-1,0 0 1,0 0 21,0 0 1,0-7 0,0 0 0,0 2 15,0 3 1,0 2 0,0 0-7,0 0-4,0 0 14,0 0 0,0-7 1,0 0-1,0 2 26,0 3-30,0 2 0,0 0 1,0 0 3,0 0-5,0-10-5,0 8 1,0-14 0,0 9 3,0 2 0,0-7 0,0 10 0,0-5 0,0 5-5,0 2 0,0-7 1,0 0 12,0 2 1,0-4-1,0 2 4,0 2 126,0-7-129,0 10 1,0-14 19,0 9-12,0-10-10,0 6-1,0-10-17,0 9 24,0-7 7,0 17-30,0-17 1,0 10-47,0-5 58,0-5-4,0 8 24,0-10 43,0 9-31,0-7-24,0 8 10,0-10-29,0 9 23,0-7 26,0 8-424,0-10 183,0-10 0,0 6-322,0-10 112,0 9 1,0-7 410,0 5 0,0-4 0,0-10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4.3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7504,'12'0'115,"-3"2"1,-6 3 0,1 4-37,3 3 1,0-5 0,-7 7-59,0 2 1,0 3-1,3 2 3,4 0 1,-5 0 0,5 0-57,-5 0 0,-2 0 0,3 0-39,4 0 0,-5 0 0,7 0 25,1 0 0,-8-7 1,5 0-21,-5 2 0,5-4-83,0 2 0,0-7 81,-7 7 0,3-9-21,4 2 104,-5-5-39,7-2 1,-9-2 205,0-5 1,0 2-58,0-9 1,0 7-88,0-7 1,0 7 0,0-7-9,0-2 1,7 4 0,0-2-87,-2-2 0,0-3 60,2-2 1,-5 0 0,5 0 13,-5 0 1,-2 7-1,0 0 23,0-2 0,7 4 1,0-2-28,-2-2 1,-3 4-18,-2-2 0,0 7 0,0-7 2,0-2 0,3 4-18,4-2 9,-5 9-82,7-4-766,-9 9 555,0 0 1,0 9-155,0 5 457,0-4 0,0-1 0,0-9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84 147 7380,'14'0'598,"0"0"-428,2 0 0,-4 0 0,0-2-34,-3-5 1,0 5 0,-4-8-13,2 1 0,7 4-77,-7-9 0,0 0 58,-7-7 1,0 7 5,0 0 1,0 7-96,0-7 1,-9 10 0,-5-3 21,-5 4 17,-2 3 0,9 0-25,-6 0-43,6 10 0,-2-6 0,0 8-46,-2-3 1,4 8-1,0-3 57,3 4 1,0 3 0,4 0-12,-2 0 1,0 0 0,7 0-102,0 0 0,0 0 1,2-2-1,3-3-451,2-2 0,9-2 146,-2 2 0,3-2 1,-1-8-1,-2 3 419,2-2 0,3-3 0,11-11 0,3-3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5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7773,'12'9'-1008,"0"-6"1008,-5 4 0,-5-5 0,7-2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6.8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6151,'0'-12'562,"0"1"-182,0 4 27,0 4-105,0-6 80,0 9-209,10 0-175,-8 0 14,7 0 6,-9 0 32,0 9 8,0-6-35,0 6-19,0 0 0,0 3-36,0 9 1,0-7 2,0 0 0,0 0-27,0 7 1,0 0 7,0 0 0,0-7 0,0 0 12,0 2 1,0-4 22,0 2 0,0-7-27,0 7 1,0-7-19,0 7 0,7-7 21,0 7 0,0-7-8,-7 7 1,3-9-48,4 2 76,-5 4 0,10-1 42,-5 4 5,-5-5-14,17-9 1,-15 0 17,10 0-25,-9 0 97,4 0-48,-9-9 0,0 4-51,0-9 11,0 9-155,10-4-115,-8 9 1,10 0-389,-5 0-34,-5 0 673,7 0 0,-9 0 0,0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7.3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7574,'0'12'-363,"0"-1"0,3-6-24,4 2 387,-5 0 0,17-7 0,-8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7.8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7953,'-11'0'-81,"1"0"1,13 0-1,1 2 81,3 5 0,10-4 0,-6 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0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73 8018,'0'14'73,"0"0"0,2-7 1,3 7-1,4 0 7,3-2 1,-8 6-1,6-4-96,-1 5 1,-7 2 0,8-2-1,-3-3-84,0-2 0,0 0 1,-7 7 63,0 0 1,2 0 0,3 0-14,2 0 0,0-7 0,-7 0 13,0 2 0,0-4 8,0 2 0,2-9 12,5 2 26,-5-5 6,8-2-17,-10 0 13,0-9 1,2 4 5,5-9 0,-5 0 0,5-7 1,-2 2 0,0 3 30,2 2 1,0 0 0,-7-7-5,0 0 1,2 7-1,3 0-4,2-2 1,0-3 0,-5-2-11,5 0 1,-5 7 0,5 0-1,-2-2-42,2-3 0,-5 5 1,5 0-13,-4-2 1,4-3 3,0-2-48,0 0-136,2 0 1,-7 12-92,5 9 1,-7 2 0,-4 12 12,-3 2 1,0 3 0,4 2 280,-4 0 0,5 0 0,-7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2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6745,'11'0'0,"-1"0"0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8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7988,'11'-9'-444,"-1"6"571,-10-6 1,0 7 77,0-5-59,9 4 0,-7-4-66,5 14 0,-4 5 1,-3 9-101,0 0 1,0-7-1,0 0 1,0 2-79,0 3 1,0 2-1,0 0 1,-3 2 44,-4 5 0,5-4 1,-7 4-162,-1-5 0,8-2 194,-5 0 78,5 0 0,4-9 49,5-5 0,5-5 0,9-2 62,0 0 1,-7 0-1,0 0-51,2 0 0,3 0-111,2 0 0,0-2-134,0-5-196,0 4 88,-10-6-137,-1 9 1,-10 2-536,0 5 907,0-4 0,-10 6 0,-1-9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3.1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 7916,'0'-12'-157,"0"3"1,0 9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3.4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 7742,'-12'0'-301,"3"0"0,9 9 0,0 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8219,'3'21'343,"1"0"-263,3 0 1,0 0-1,-7 0-76,0 0 1,0 0 0,3 0-168,4 0 1,-5 0-702,5 0-161,-5 0 271,-2 0 754,0-9 0,10-12 0,1-12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40 7983,'-9'-11'-61,"4"-1"29,-9 5 1,7 5 29,-7-5 1,9 7-1,-4 4 1,2 6-14,0 1 0,0-4 0,7 7 47,0 3 0,2 1 0,3 3-222,2 0 0,7-7 1,-5 0 78,3 3 0,2-1 0,5 0 0,-3-4 55,-2-3 0,0 8 0,7-3 3,0 4 1,-2-4-1,-3-2 187,-2-3 446,-9 8-463,4-6 1,-11 1 0,-3-3 0,-4-2-46,-3 0 0,-2 0 1,-7-7-15,0 0 0,0 7 0,2 3-394,5 1 1,5-4 335,9 7 0,-9-9 0,-3 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21 7863,'-11'0'-706,"4"0"876,14 0 1,-3 0 0,10 0-26,3 0 0,1-7 0,3 0-75,0 2 1,0 3-1,0 4 1,0 3-47,0 2 1,0 2 0,0-4 0,0 4-60,0 3 1,-7 0 0,0 4-1,3-4 5,1-3 1,-4 7 0,0-2 21,3 5 0,-1 2 1,0-2-1,-4-3 7,-3-2 0,1-2 0,-6 4 0,3-2 8,-2 2 1,-3-4 0,-2 2 38,0 2 1,0 3 0,-2 0 0,-5-3 4,-7-2 0,2-7 1,-2 5-1,-2-3-40,-3-4 1,-2 4 0,0-2 0,-2-2 1,-5-3 0,2 5 0,-6 0 0,1-2 2,6-3 0,1-2 1,1 0-1,-5 0 0,5 0 1,-5 0-258,4 0 1,10 0-345,0 0 0,12 7 586,2 0 0,19 9 0,13-4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21 6201,'12'0'1131,"-3"0"1,-9-2-303,0-5-592,-9 4 0,4-6 0,-9 9-124,-2 0 0,4 0 0,-2 0-87,-2 0 0,4 0 1,0 2-1,1 3-8,-1 2 1,5 7-1,-7-5 1,0 3-58,2 4 0,-6-4 1,6 2-1,-2 2 8,0 3 0,7 2 0,-5 0 17,3 0 0,2-7 0,7 0 25,0 2 0,0 3 0,0 2-79,0 0 0,9-7 0,5 0-30,5 2 1,2-6 0,0-3 0,0-5-25,0-2 1,0 0 0,0 0-1,0 0 15,0 0 0,0 0 0,0 0 1,0 0-34,0 0 1,-2-2 0,-3-3-120,-2-2 0,0-7-48,7 7 1,-9-2-487,-5 2 793,-5 4 0,-2-6 0,0 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7913,'0'14'727,"0"0"1,0 0-630,0 7 1,0 0-1,2 0-270,5 0 0,-4 0 1,4 0 193,-5 0 0,-2-7 0,0 0-965,0 2 0,7-4-287,0 2 1230,0-9 0,2-5 0,3-12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6428,'-21'0'530,"9"0"0,12 0 0,14 0-493,5 0 0,2 0 1,0 0-1,2 0 1,5 0 0,-2 2 0,7 3 0,-1 2 10,1-2 0,-5 4 0,5 0 0,-1 3-45,1 4 1,-7-4-1,2 2 1,-5 0-39,-2-2 1,0 6-1,0-6 1,-2 2 8,-5 0 1,2 0-1,-9 7 36,-2 0 1,-3 0 0,-2 0-1,0 0 39,0 0 1,-7-7 0,-2 0 0,-3 0-5,-4-2 1,-3 4 0,-2-9-1,0 0-34,0 2 0,-2-6 0,-3 4 0,-4-5-34,-3-2 1,7 0-1,-4 0 1,2 0-96,0 0 0,0 0 0,7 0-267,0 0 0,2 2-152,5 5 1,5-2 536,9 9 0,9 0 0,3 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316 63 6891,'11'-2'376,"-4"-5"435,-4 4-491,-3-15 0,0 13 492,0-9-518,0 9 1,-10-4-123,-4 9 1,3 0-1,-3 0-33,-3 0 1,-1 0-1,-3 0-42,0 0 1,0 7-1,2 2 1,3 1-61,2-1 0,0 5 0,-7-5 0,2 3-31,5 4 0,-2-4 0,6 2-52,-1 2 0,4 3 0,-5 2 6,3 0 0,2-7 1,7 0-1,2 0-10,5-2 1,-2 4 0,9-9 0,0 0-85,-3 2 1,8-6 0,-5 4-1,5-5 91,2-2 0,7 7 0,0 0 0,-3-2 34,-1-3 1,-3-2 0,0 0 0,0 0-33,0 0 0,-7 0 0,0 0 67,2 0 1,3 0-177,2 0-475,-10 0-780,-1 0 864,-10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42 6951,'0'-11'586,"0"1"1,0 8-413,0-5 1,-9 5 11,-5-5 1,2 4-224,-2 3 0,0 7 0,-4 3 50,4 1 0,2-4 0,5 7-18,-7 3 1,-2-6 0,-1 3 30,3 3 0,3 1 0,-6 1 0,6-3 10,1-2 0,3-7 0,5 7 17,-5 3 0,5 1-39,-5 3 1,4 0 0,6-2-13,4-5 1,-3 2 0,10-9-8,3-2 1,-6-3-1,3-2-267,3 0 0,1 0-33,3 0 1,0 7-130,0 0 1,-7 0 0,0-7 97,3 0 0,-6-2 336,3-5 0,0 5 0,7-8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63 189 8004,'-14'0'-235,"3"3"77,1 4 0,1-5 0,4 7 249,-2 1 0,0 1-6,7 10 1,0 0-68,0 0 1,0-7 83,0 0-117,10-9 69,-8 4-28,17-9-61,-17 0 78,17 0-2,-17 0-6,17 0 4,-8 0-20,10 0 17,0 0 6,-9 0-189,7 0 156,-8 0 0,10-9 0,0-3 5,0 1 6,-9 1 82,7 1-82,-17-3-6,7 1 1,-2-8-1,0 5 148,-2-5 1,-3-2 170,-2 0-266,0 0 1,0 0 0,-2 3 85,-5 4-299,5-5 204,-17 7 26,7 1-38,1-8-142,-8 17 0,14-10 0,-9 7 0,-2-2 61,-3 3 1,5 1-1,0 6-227,-2 4 0,0 4 0,-1 10-317,3 0 0,7-7 0,-4 0 579,1 3 0,3 1 0,7 3 0,0 0 0,0 0 0,0 0 0,0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0 315 7036,'0'-21'-34,"0"0"1,0 7 151,0 0 1,7 7-36,0-7 17,0 0-20,-7 3-17,10-8 1,-8 7 0,7-9 0,-2 0-64,0 0 0,7 7 0,-7 0 44,-2-2 1,0 7-42,2 2 1,-3 4 34,10 3 0,0 0-25,7 0 0,-7 10-33,0 4 0,-9 4-23,2 3 1,2 0-1,-2 0 0,-2 0 0,-3-7 0,-2 0 4,0 3 0,0-6-27,0 3 65,0-9 1,0 2 1,0-14 0,0 2 0,0-9 0,3 0-8,4 3 1,-5-8-1,7 5 4,1-5 1,-1-2 0,5 0-1,-5 3 26,1 4 1,1-5 122,10 5 0,0-2 42,0 2 0,-7 4-131,0 10 0,-9 3 0,2 4 0,-2 4 54,2 1 0,-5 7 1,5-5-79,-5 4 1,-2 3-1,0 0-184,0 0 1,0 0 0,0 0-213,0 0 0,0 0-117,0 0 0,0 0-372,0 0 852,0-9 0,0-3 0,0-9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0 168 7596,'0'21'35,"0"0"0,0-7 1,0 0-210,0 3 1,0 1 0,0 3 0,0 0 87,0 0 0,0-7 0,3 0 0,1 5 78,3 7 1,0-8 0,-7 8-97,0 0 1,0-8 0,0-4 88,0 3 109,0-8 1,3 0-10,4-9 0,-5-9-2,5-5 1,-5-5-1,-2-2 1,0 0 0,0 0 0,0 0 1,0 0-39,0 0 1,0 0-1,0-2 1,0-3 9,0-2 0,0-9 0,0 4-38,0 1 1,0 1 0,0 10 0,0 0-35,0 0 1,7 0 154,0 0-96,0 0 0,-4 10-36,4 4 1,-3 4-15,10 3 1,0 10-13,7 4 1,0 4 0,0 3 11,0 0 1,-7-2 0,-2-3 0,-1-4-2,1-3 1,0 8 0,4-6 7,-2 1 0,-7 0 142,7-5-7,-9 4 1,4 3-32,-9 0 1,0-7-92,0 7 1,-9-9-1,-3 4-57,0 1 0,-6-8 1,4 5-54,-5-5 0,-2-2 0,2 3-842,5 4 123,-4-5 293,15 7 523,-6-18 0,0-3 0,-3-9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7221,'0'14'87,"0"0"0,0 3 31,0 1 1,0 3 0,0 0 0,0 0-9,0 0 1,2 0 0,3 0-1,2 0-122,-2 0 0,-1 3 1,1 1-1,2 3 47,-2-2 0,-3-3 0,-2 1 0,0 1-78,0 3 0,7 0 1,0-7-1,-2 0-23,-3 0 1,-2 0 0,0 0-1,0 0-1,0 0 0,0-7 1,0 0-282,0 3 1,0-6-299,0 3 376,0-9 1,2 2 269,5-14 0,-4-5 0,6-9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105 42 6833,'-21'0'512,"7"7"-412,0 0 1,9 3 52,-2-3-128,-4-5 0,8 17 0,-6-8 0,2 3 182,0 0-130,0 0 0,7-2-9,0 7-33,0-8 1,0 3 0,0 0-26,0 3 1,9-6 0,5 1 39,5-3 2,2-2-239,0-7 222,0 0-21,0 0 1,0 0 0,0-2 0,0-3-48,0-2 1,-7-9 0,0 2-13,2-5 37,-6-2 96,8 0-87,-15 10 4,6-8-7,-9 17 225,0-17-148,0 7 1,0-2 0,0 0-1,-2 0 1,-3 0-27,-2 0 1,-9 7-1,2-4 1,-5 1-25,-2 6 0,0 1 1,0 3-1,0 0-330,0 0 0,7 0 1,0 3-8,-2 4 0,-3 2 0,0 7 0,5-2-721,7 3 1033,5-8 0,-7 10 0,-3-8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7983,'-12'10'-367,"5"4"0,7-3 428,7 3 0,-2-9 1,7 4-125,-3 1 1,7-8-1034,-2 5 1096,5 5 0,2-10 0,0 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84 147 7380,'14'0'598,"0"0"-428,2 0 0,-4 0 0,0-2-34,-3-5 1,0 5 0,-4-8-13,2 1 0,7 4-77,-7-9 0,0 0 58,-7-7 1,0 7 5,0 0 1,0 7-96,0-7 1,-9 10 0,-5-3 21,-5 4 17,-2 3 0,9 0-25,-6 0-43,6 10 0,-2-6 0,0 8-46,-2-3 1,4 8-1,0-3 57,3 4 1,0 3 0,4 0-12,-2 0 1,0 0 0,7 0-102,0 0 0,0 0 1,2-2-1,3-3-451,2-2 0,9-2 146,-2 2 0,3-2 1,-1-8-1,-2 3 419,2-2 0,3-3 0,11-11 0,3-3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40 7983,'-9'-11'-61,"4"-1"29,-9 5 1,7 5 29,-7-5 1,9 7-1,-4 4 1,2 6-14,0 1 0,0-4 0,7 7 47,0 3 0,2 1 0,3 3-222,2 0 0,7-7 1,-5 0 78,3 3 0,2-1 0,5 0 0,-3-4 55,-2-3 0,0 8 0,7-3 3,0 4 1,-2-4-1,-3-2 187,-2-3 446,-9 8-463,4-6 1,-11 1 0,-3-3 0,-4-2-46,-3 0 0,-2 0 1,-7-7-15,0 0 0,0 7 0,2 3-394,5 1 1,5-4 335,9 7 0,-9-9 0,-3 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105 42 6833,'-21'0'512,"7"7"-412,0 0 1,9 3 52,-2-3-128,-4-5 0,8 17 0,-6-8 0,2 3 182,0 0-130,0 0 0,7-2-9,0 7-33,0-8 1,0 3 0,0 0-26,0 3 1,9-6 0,5 1 39,5-3 2,2-2-239,0-7 222,0 0-21,0 0 1,0 0 0,0-2 0,0-3-48,0-2 1,-7-9 0,0 2-13,2-5 37,-6-2 96,8 0-87,-15 10 4,6-8-7,-9 17 225,0-17-148,0 7 1,0-2 0,0 0-1,-2 0 1,-3 0-27,-2 0 1,-9 7-1,2-4 1,-5 1-25,-2 6 0,0 1 1,0 3-1,0 0-330,0 0 0,7 0 1,0 3-8,-2 4 0,-3 2 0,0 7 0,5-2-721,7 3 1033,5-8 0,-7 10 0,-3-8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7031,'0'21'-24,"7"-7"1,0 0 183,-2 3 0,-3 1 0,0 3 1,3 0-42,2 0 1,2 0 0,-4 0 0,2 0 7,-2 0 1,4 0-1,-2 0 1,-2 0-161,-3 0 0,5 0 0,0 0 0,0 0 49,2 0 0,-6 7 1,4 0-1,-3-2-69,3-3 1,-4-2 0,4 0 66,-5 0-171,-2 0-6,9 0 177,-6-9-15,6 7-191,-9-17 58,0 17 0,0-15 21,0 10-186,0 0 1,0-2 147,0-3 1,0-6-1,0 4-289,0 7 440,0-5 0,0 0 0,0-9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84 7963,'9'12'0,"-6"-3"-51,6 1 1,-9-6 0,2 8 219,5-3 1,5-2-52,9-7 1,0 0 20,0 0 1,0 0-204,0 0 1,-7-2 78,0-5 0,-9-5 73,2-9-83,4 10 36,-8 1-1,6 1-8,-9 7 10,0-17-6,0 17 13,0-17-47,-9 17 1,4-15 0,-9 10-33,-2 3 1,-3 1 0,-2 6 52,0 4-7,0-5-11,9 17 10,-6-8-20,6 10 43,0 0-30,-6 0 4,15 0-15,-6 0 0,9 0 0,0 0 24,0 0-261,0 0 160,0 0 0,2-2 0,3-3 0,4-4 1,3 0-1,4-3-431,3 0 1,9 1 0,2-6 510,3 3 0,2 0 0,7-7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75 0 7957,'-12'0'-859,"3"0"1573,9 0-630,0 10-22,0 1 1,0 10-1,0 0 106,0 0-144,0 0 1,0 7 0,2 0-1,3 0 1,2 0 0,-2 3-43,-3 1 0,-2-4 0,0 5 0,2 0-71,5-1 1,-4-6 0,4 2-1,-5-5-67,-2-2 0,0 0 99,0 0 38,9-9 1,-6-5 20,4-14 0,-3 2 0,1-9 35,2-2 1,2 0 0,-4-1-41,2 3 1,9 3-38,-2-3 0,-2 4 30,2 10 1,0 3-1,5 4 14,-5 7 1,2 4 0,-9 3 0,0 0 17,2 0 1,-6 0 0,6 0 23,0 0 0,-6 0 290,4 0-100,-5 0-35,-2 0 1,-7-7 0,-2-2 0,-3-3-139,-4-4 0,-3-3 1,-2-2-17,0 0-69,0 0 0,0 0 0,0 0 0,-2 0-90,-5 0 1,11 0 0,-4 0-461,3 0-322,-1 0 653,-2 0 117,9 0-131,12 0 1,12 0 0,9 0 254,0 0 0,0-9 0,0-3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7480,'0'21'295,"0"0"0,0 0-188,0 0 1,0 0 0,0 0 0,0 0-63,0 0 0,0 0 1,0 0-122,0 0-168,0-9 132,0 7 1,0-17 141,0 17-567,9-17-334,-6 17 628,6-17 161,-9 7 82,9-9 0,-6-9 0,6-3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7126,'0'21'265,"0"0"1,0 0 0,2 0-1,5 0-92,-4 0-35,6 0 0,-9 0 142,0 10-231,0-8 0,7 7 1,0-6-1,-2 1-80,-3 3 1,0 3-1,3-6 1,2 3-43,-2-2-37,-3 7 55,-2-10 1,0 7 38,0-9 1,0 0-1,0 0 1,0 0-71,0 0 1,0 0 0,0 0 12,0 0 1,2 0 0,3 0-150,2 0 28,0-9-17,-7-3 1,0-6-21,0 4 0,2-5 0,5 5 231,7-5 0,-4-11 0,8-3 0,-6-9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64 63 7833,'-12'0'163,"3"0"1,2 10-485,0 4 269,0 4 63,7 3 0,-7-7 157,0 0-56,0 0-5,7-2-25,0 7 1,0-8 0,2 8 36,5-5 0,-2 2 0,7-6 9,-3 1 1,0-6-5,-2 2-65,5-5 1,9-2 102,0 0-83,0 0 1,-9 0-46,6-9 0,-6-3 0,9-9 0,0 0 24,0 0 0,-9 0 1,-3 0-1,-2 0-80,0 0 0,0 7 0,-9 0 0,-3-2-40,-2-3 1,-2 1-1,2 1-150,-7 3 0,-5 10 0,-2-3-331,0 4 1,0 3-1,0 0-287,0 0 500,9 10 224,-6-8 1,13 7 0,-7-6 105,3 4 0,2-5 0,7 7 0,0-9 0,9 0 0,-4-2 0,9-3 3,2-2 1,-4 0 120,2 7 0,0 0 739,7 0-338,0 0 1,-2 10-262,-5 4 0,2 4 1,-9 3-145,-2 0 0,-3 0 1,0 0-223,5 0 1,-4-7 0,6 0-578,0 3 1,-6-6 65,4 3 613,4-9 0,1 4 0,9-9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18579,'0'-12'185,"0"1"20,0 4 0,0 2 16,0-9 0,0 7 0,0-7-195,0 9-12,0-13 8,0 15-108,0-15 46,0 6-63,0 0 85,0-6 0,0 13 7,0-9 8,0 9 52,0-4-22,0 9-5,0-9 1,0 4-23,0-9 1,0 7 7,0-7-65,0 9 43,0-4 1,0 7-38,0-5 35,0 4 41,0-6-24,0 9-2,0-9 43,0 6-35,0-6-79,0 9 72,0 9 32,0-6-3,0 6 93,0-9-122,0-9 59,0 6-5,0-6 0,0 11-28,0 5 1,0-2-10,0 9 1,0-7-24,0 7 1,0-7 15,0 7 0,0-7-3,0 7 22,0-9 1,0 6 322,0-4-261,0-4-60,0 15 0,0-13-9,0 9-12,0-9-14,0 4 0,0-7-1,0 5-26,0-4 43,0 6-36,0-9 22,0 9 30,0-6 8,0 15 1,0-13-22,0 9-19,0-9 13,0 4 0,0-9 13,0 9 0,0-4 1,0 9 2,0-9-17,0 4-4,0-9 12,0 9-42,0-6 31,0 15-3,0-15 1,0 8 0,0-4 5,0 7 0,0 5 32,0 2-34,0-9 9,0-3-11,0 0-1,0-6 0,0 15 4,0-4 0,0-4 35,0-1-35,0 0 14,0-6-3,0 15-9,0-6-2,0 0 1,0 6 6,0-15-1,0 15-41,0-15 27,0 15 1,0-6 0,0 9 0,0 0-3,0 0 1,0-7-1,0 0 10,0 2 0,0 3 1,0 2 22,0 0 1,0-7-12,0 0 0,0 0-6,0 7 1,0 0 1,0 0 1,0 0-8,0 0 1,0-7 0,0 0-18,0 2 1,0 3 0,0 2 4,0 0 0,0-7 0,0 0 8,0 2 0,0-4 0,0 2 14,0 2 0,0-4 0,0 2-3,0 2 0,0-4 1,0 2 5,0 2 0,0 3-16,0 2 1,0 0-1,0 0-4,0 0 1,0-7-1,0 0 5,0 2 0,0 3 1,0 2-5,0 0 1,0-7 0,0 0-1,0 2 1,0 3 0,0 2-7,0 0 0,0 0 0,0 0 0,0 0-3,0 0 1,0 0 1,0 0 0,0-7-7,0 0 0,0 0-9,0 7 1,0 0-11,0 0 0,0 0-4,0 0 0,0 0 12,0 0 0,0 0 3,0 0 1,0-7-1,0 0 20,0 2 1,0-4-1,0 2 8,0 2 1,0-4-8,0 2 1,0-7-3,0 7 0,0 0-24,0 7 1,0-7 0,0 0-5,0 2 0,0-4 0,0 2 7,0 2 0,0-4 0,0 2 47,0 2 0,0-4-33,0 2 1,0 0 18,0 7 1,0-7-1,0 0-7,0 2 1,0-4-5,0 2 0,0 0 0,0 7 0,0-7 0,0 0-6,0 2 0,0-4 1,0 2-25,0 0 1,0 0 0,0 0 9,0 2 0,0-4 23,0 2 0,0-7-5,0 7 0,0-7-3,0 7 0,0 0 21,0 7 0,0-7 0,0 0 0,0 2 0,0-4 0,0 2-2,0 2 1,0 3-17,0 2 1,0 0 4,0 0 0,0 0-10,0 0 0,0-7-2,0 0 1,0 0 4,0 7 1,0-7 1,0 0 0,0 0 3,0 7 1,0-7 0,0 0-2,0-10 0,0 15 0,0-5-10,0 5 0,0-5-1,0 0 10,0-10 2,0 15-3,0-17 1,0 10-1,0-5 14,0 7 6,0 5 1,0 2-19,0 0 4,0-10 0,0 1-4,0-5 3,0 5 60,0-1-61,0 8 13,0-17 1,0 10 19,0-5-28,0 5-4,0-1 0,0 1-17,0-5 23,0-5 1,0 10-29,0-5 32,0-5-1,0 17-18,0-17 0,0 10-9,0-5 18,0-5 1,0 10 2,0-5-6,0-5 10,0 8-6,0-1 0,0-4 3,0 9 1,0-7-5,0 7 0,0-7-4,0 7 1,0-7-2,0 7 0,0-7 0,0 7 1,0-7 0,0 7 1,0-7-3,0 7 0,0-7-17,0 7 17,0-10 1,0 8 2,0-5 1,0-2-1,0 9 1,0-7 0,0 7 1,0-10-2,0 15 4,0-17 0,0 17 1,0-14 23,0 9-26,0-10 0,0 8 7,0-5 39,0-5-26,0 8 1,0-8 74,0 5-47,0-5-29,0 8 75,0-10-67,0-10-28,0 8-8,0-7-92,0 9 107,0 9-13,0-7 0,0 10-68,0-5-57,0-5-182,0 8-567,0-10 341,0-10 538,0 8 0,0-17 0,0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7031,'0'21'-24,"7"-7"1,0 0 183,-2 3 0,-3 1 0,0 3 1,3 0-42,2 0 1,2 0 0,-4 0 0,2 0 7,-2 0 1,4 0-1,-2 0 1,-2 0-161,-3 0 0,5 0 0,0 0 0,0 0 49,2 0 0,-6 7 1,4 0-1,-3-2-69,3-3 1,-4-2 0,4 0 66,-5 0-171,-2 0-6,9 0 177,-6-9-15,6 7-191,-9-17 58,0 17 0,0-15 21,0 10-186,0 0 1,0-2 147,0-3 1,0-6-1,0 4-289,0 7 440,0-5 0,0 0 0,0-9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7381,'0'21'245,"0"0"0,0 0-308,0 0 1,0 0 0,0 0-82,0 0 251,0-9-1,0 7-291,0-17 152,0 17 1,2-10 56,5 5 0,-4-2 0,6-8 11,0 3 0,-4 0 3,9-7 0,-7-9 23,7-5 1,-7-2 0,5-1 0,-3 3 41,-4-2 1,4 4 0,0-2-28,3-2 1,2 0 0,5-1 42,-5 3 1,4 10 33,-4-3 1,5 7 84,2 7-3,-9-5-120,-3 17 0,-2-8 0,0 10 0,0-2 0,0-3 104,0-2 1,2 0 0,-2 7-178,7 0 0,-2 0 1,0 0-265,-3 0 0,0-9 0,-4-3-471,2 1 1,9-1 258,-2 5 434,-4-5 0,8 1 0,-6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11394,'2'12'-2558,"5"-5"1728,-4-5-65,6-2 860,0 0 1,3 0 0,9 0-1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3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126 1 8564,'0'21'107,"0"-7"1,0 0-7,0 2 1,-7 3-1,0 2-57,3 0 1,1 0 0,1-2-110,-5-5 0,5 4 0,-8-4 38,1 5 1,4 0-1,-6-3 1,1-2 45,6 2-146,1-6 57,3 8 0,-2-13-112,-5 9-11,5-9 180,-8 13-104,10-15 1,-2 8-433,-5-4-139,5-4 369,-8 6 1,10-11 318,0-5 0,0-5 0,0-9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5.3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0 232 6665,'0'12'911,"0"-3"-768,0-9 297,0 0-358,10-9 1,-8 4 0,7-7 96,1 3 1,-6-7 13,10 2-80,-9-5-144,14 7 124,-17 3-80,17 0 0,-15 4 0,10-9 0,3 0-42,1 2 1,-4-6 84,0 4-50,0-5 2,7-2-5,-9 9-19,-3 3 27,-9 9 0,0 2-20,0 5 0,-2-4-7,-5 4 20,5-5 6,-8 7-8,10-6 28,0 15-27,0-15 0,0 15 1,0-15-13,0 6 22,0-9 1,0 2-1,0 5 45,0 7-29,0-4 41,0 8-66,0-15 0,0 15-4,0-4 1,0 5 0,0 2-5,0 0 0,0-7 0,0 0 8,0 2 0,0-4-10,0 2 0,0-7 64,0 7 61,0-9-88,0 4 1,0-11-20,0-5 1,0 2 5,0-9-12,0 9-1,-9-4 0,4 7-13,-9-5-5,10 4 0,-8-6 7,5 9 1,-5 0 3,-9 0 1,7 0-2,0 0 1,7 0 7,-7 0-5,10 0 0,-8 0-117,5 0 65,5 0 48,-8 0-97,10 0 1,7-2 60,0-5-40,0 4 1,0-8-73,0 4 98,10 4 16,-15-15-2,7 15 1,-2-15-33,0 4 20,10 4 10,-15 1-2,7 0 2,-9-3 126,10 0 0,-8-6 88,5 4 119,-5 4-269,-2 1 34,0 9 1,0 2-26,0 5 17,0-4 4,0 6-99,0-9 68,0 0-50,0 9 0,-7-4 1,0 9 10,3 2 0,-1-4 58,-2 2 1,5 0-26,-5 7-1,4-9-29,3-3 1,0-11 0,0-5-83,0-7 0,7 2 10,0-2 1,7 5-20,-7-12 133,0 4 0,-7-1 1,0 18-55,0 0 239,0 9-111,0-9 0,0 2 1,0 5-1,0 7 153,0 5-199,0 2 24,0-9-31,0 6-99,0-6 23,0 0 1,0-5-15,0-14 0,7 2 1,0-9-136,-2-2 170,7 6-111,-10-8 99,7 15-205,-9-6-40,0 0-217,0 6 6,0-6-371,0 9 846,10 0 0,-8 9 0,7 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6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43 8481,'-14'19'108,"0"-5"1,10-3 0,-3-4-153,4 7 186,3-4-138,0 8 0,0-6-36,0 9 50,0-9 0,7-1 1,3-6-1,1 2-16,6-2 0,1-3 0,3-4-4,0-5 1,-7 2 0,0-9-6,3-2 0,-1-3 1,-2-2 41,-7 0 1,-5 0-44,-2 0 25,0 9-5,0-6-48,0 15 1,-2-6-1,-3 7-13,-2-5-181,-9 4 0,4-6 92,-9 9-99,0 0 0,0 2 0,0 5 0,3 7-71,4 5 0,-3-5 0,10 0-80,3 2 388,1 3 0,3-7 0,0-3 0,0-9 0,0 0 0,0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7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7438,'0'-12'58,"0"3"77,0 9 408,0 0-427,0 9 0,7 3 21,0 9-87,0 0 1,-4-2 0,1-3 0,3-2 91,-2 2 0,-3 5 74,-2 7-198,10-14 1,-8 21 0,5-14 82,-5 3 0,-2-1-166,0-2 132,0 0 15,0 9-150,0-16 0,0 14 0,3-14-165,4 5 271,-5 2-120,7-9 0,-6 6 0,1-4-248,3 5 203,0-7 1,-7-1 42,0-4-49,0-4 1,3 6-233,4-9 299,-5 0-243,7 0 1,-9 0-150,0 0 137,10-9 1,-8 4 320,5-9 0,-5 0 0,-2-7 0,0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7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64 7484,'10'12'740,"-8"-1"141,5-4-433,5-4-330,-1 6 1,3-2 0,0 0 377,3-2-441,-8-3 5,10-2 138,-17 0-64,17 0 0,-15 0 1,10 0-205,3 0 57,-8 0-22,10 0-25,-17 0 1,10 0-1,-8-2-27,3-5 138,0 4-236,-7-6 232,0 0-46,0 6 1,0-8-56,0 4 70,0 4 4,0-15-71,0 15 71,-9-6-162,7 0-10,-17 6 154,17-6-23,-17 0 18,17 6-53,-17-6 0,14 9 0,-9 0 0,-2 0 15,-3 0 10,-2 0 53,0 0 1,7 7-14,0 0-38,10 9 248,-6-13 17,10 15-203,0-15-25,-9 15 262,7-15-225,-8 15 0,10-13 1,0 9 151,0 2-147,0-6 26,0 8-51,10-6 1,-6 2-1,8 0 1,0 0 167,-1-2-308,3-3 1,0-2-1,0 0-347,3-2 330,1-3-789,3-2 525,0 0 1,3 0-1,1-2-1493,3-5 1889,0 4 0,3-25 0,1 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7664,'0'21'194,"0"-7"0,0 0-94,0 2 0,3 3 0,1 2-24,3 0 1,0 0-1,-7 0 54,0 0-60,0 0 9,0 0-89,0 0 0,0 7 1,0 0 59,0-2 22,0-3-174,0-2 13,0-9 138,0 6-29,0-6-171,0 0 147,0 6 0,0-6-14,0 9 1,0-7 10,0 0 1,3-9-97,4 2-118,-5 4-148,7-8-210,-9 6 205,0-9 0,3 0 82,4 0 1,-5-2 291,5-5 0,5 4 0,-1-6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9.1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42 127 7790,'-7'14'-11,"0"0"1,-2-7 234,2 7 1,5-7-51,-5 7 1,4 0-100,3 7 1,0-7 0,3-2-105,4-3 1,-3-2 83,10-7 14,-9 0 1,7 0-1,-5 0 282,7 0-281,4 0-25,-6 0 0,4-2 1,-6-3-1,1-4 0,3-3 216,-2-4-168,7 6-13,-17-8 1,7 15 9,1-15 0,-8 6-23,5-9 0,-5 0 1,-2 0-38,0 0 0,0 7 1,-2 0-94,-5-2 0,-2 4 0,-8 0 0,3 3 41,-2 4 1,4 3 0,-2 2-1,0 2-403,3 5 1,-6-2 0,8 9-161,-3 2 1,1 3 0,-6 0-6,3-5 1,10 4 589,-3-4 0,4-4 0,3-1 0,10-9 0,-8 0 0,17-9 0,-8-3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9.3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7776,'12'0'-60,"-3"9"318,-9-6 1,0 8 365,0-4-360,0 5 1,3 9-1,1 0-44,3 0 0,0-7 1,-7 0-249,0 2 1,0-4 0,3 2-633,4 2 0,-3 3-193,10 2 0,-7-7 853,7 0 0,-9-9 0,4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84 7963,'9'12'0,"-6"-3"-51,6 1 1,-9-6 0,2 8 219,5-3 1,5-2-52,9-7 1,0 0 20,0 0 1,0 0-204,0 0 1,-7-2 78,0-5 0,-9-5 73,2-9-83,4 10 36,-8 1-1,6 1-8,-9 7 10,0-17-6,0 17 13,0-17-47,-9 17 1,4-15 0,-9 10-33,-2 3 1,-3 1 0,-2 6 52,0 4-7,0-5-11,9 17 10,-6-8-20,6 10 43,0 0-30,-6 0 4,15 0-15,-6 0 0,9 0 0,0 0 24,0 0-261,0 0 160,0 0 0,2-2 0,3-3 0,4-4 1,3 0-1,4-3-431,3 0 1,9 1 0,2-6 510,3 3 0,2 0 0,7-7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7961,'12'9'432,"-5"5"1,2-2 0,-2 2-270,-2 2 0,0-4 1,-1 2-98,3 2 1,3 1-1,-6-1 224,3-2-125,0-9-8,-7 13-340,10-6 0,-8 2 1,5 0-29,-5 2 1,-2-4 133,0 2 0,0-7 0,3 5 28,4-3 39,-5-2 1,10-7 92,-5 0 1,-5-2-4,5-5 0,-5 2-29,-2-9-93,10 9 58,-8-13 0,7 15 52,-9-6 1,3 0 5,4-5 1,-5 2 302,5-2-339,-5 0-6,8 2 178,-8-6-179,7 15 0,-9-15 0,3 6 49,4 0 0,-5-6 49,5 4-157,-5 4 1,1-6-329,4 9 294,-5-9 1,7 11-262,-9-9-102,0 9-66,0-4 204,0 9-63,0 0-758,0-9 188,0 6 553,0-6 121,0 9 246,0 9 0,0 3 0,0 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8096,'0'12'1233,"0"-3"-1825,0-9 592,10 0 0,1-9 0,10-3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8314,'0'14'338,"0"0"0,0-7 1,0 7-363,0 2 0,0-4 0,0 2-5,0 2 0,0-4 1,0 2-33,0 2-95,0-6 211,0 8-136,0-6 0,0 2 1,0 0 12,0 2 74,0 3 0,3 0 32,4-5 0,-3-5 1,10-9 15,3 0 179,-8 0-208,10 0-8,-17 0 18,17 0 0,-15 0 27,10 0-146,0 0 111,-2 0-349,-3 0 1,-6-2-571,4-5 0,-5 2 892,5-9 0,-5 0 0,-2-7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64 8100,'0'-21'1213,"-9"9"-529,7 3-808,-8 0 20,10 6 159,0-6-507,0 9 0,3 7-539,4 0 991,-5 9 0,17-4 0,-8 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7674,'0'12'-155,"0"-3"155,0-9 0,0 0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9.5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 6650,'0'14'325,"0"0"1,-7 0 0,0 7-209,2 0 1,0-2-1,1-3 1,-3-2 34,2 2 0,-7 3 0,1 2-40,-1 0 1,-4 0 0,7 0 0,-1 0-2,1 0 1,-5 0 0,7 0 119,2 0-265,-6 0 1,8 0 0,-6 0-71,0 0 0,6-7-196,-4 0 243,5 0-221,2-2-23,0-3 284,0-9-1252,0 0 257,0-9 1012,0-3 0,0-9 0,0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0.2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1 232 7476,'12'0'-1699,"-3"0"1942,-9 0 0,0-2 154,0-5 0,2 4 94,5-4-255,-4 5 0,13 0-59,-9-5 0,7 2 0,-5-9-63,3-2 1,-5 4-1,5-2-42,-3-2 1,5 4 0,-5 0-1,0 1-22,1-1 0,4 5 1,-5-7-16,3-2 1,-5 6 146,7 3-332,-10-4 49,6 8 117,-10-6-4,0 9-15,0 0-23,0 9 31,0-6 1,0 6 1,-10 0 0,8-6-8,-7 15 0,9-6 1,-3 7-5,-4-5 1,5 4 0,-5-4 52,5 5 1,-1-5 0,-1 0-22,-3 2 1,0 3 0,7 2 39,0 0 0,0-7 71,0 0-181,0 0 0,2-2-18,5-5 71,-5-5-47,17-2 42,-17 0-54,8 0 0,-8 0 47,5 0 0,-5-2 78,5-5 1,-7 4 96,-7-4 0,3-2-35,-10 2 0,0-7-27,-7 7 1,0-7-102,0 7 0,7 0-49,0 7-413,0 0 373,2 0 75,3 0-540,9 0-335,0 0 236,0 9 1,2-6-574,5 4 1216,5 4 0,9-8 0,0 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0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43 7766,'-21'0'-111,"2"2"315,5 5 1,-5-2 0,8 9 54,-1 2 0,-4-4 1,9 2-205,2 2 0,3-4 0,2 2-5,0 2 1,0-4-77,0 2 1,9-7-1,5 5 72,5-3 1,2-2 0,0-9 30,0-5 1,-7 2 0,0-7 0,0 1 82,-3-1 1,6 5 0,-8-7-64,3-2 1,-8-3-55,3-2 1,-4 7-1,-3 0 1,-3 0-29,-4 2 0,3-4 1,-10 9-1,0 0-353,2-2 0,-7 6 0,5-4 103,-4 5 0,-3 4 1,0 3-1,2 4-265,5 3 0,-5-5 1,8 7-682,-1 2 1181,-7-6 0,17-1 0,-7-9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1.3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7767,'0'-12'487,"0"3"0,0 11 113,0 5-432,0-4-78,0 15 1,0-13 0,0 9 0,0 2 0,2 3 157,5 2 0,-5 0 1,5 0-436,-4 0 199,-3 0 1,2 0-1,3 0 1,2 0 72,-3 0 1,-1 0 0,-3 0 3,0 0-93,0 0 1,0 0 0,0 0-27,0 0 117,0 0-287,0 0 92,0 0 1,2 0 0,3 0-1,2 0-397,-3 0 1,-1-7 298,-3 0-334,0-9 257,0 4-328,0-9 1,2-2 80,5-5 1,-2-5 529,9-9 0,-10 0 0,3 0 0,5 0 0,0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1.7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 6378,'2'-12'739,"5"5"0,-2 12-431,9 2 0,-7 2-86,7-2 0,0 3 231,7 4-299,0-5-286,-10-9 115,8 0 57,-17 0 0,17 0 52,-5 0 1,-2 0-1,-1-2-23,-1-5 1,-1 4 0,-4-6 42,2 0 0,0-3 33,-7-9 0,0 0-39,0 0 0,0 7 0,0 0 0,-10 9-159,-4-2 0,3 5 0,-3 2 46,-3 0 0,-1 0 1,-1 2-1,3 3-3,2 2 0,2 9 1,-4-4-1,4 2 55,3 0 0,-1 0 0,6 7-9,-3 0 1,0 0-27,7 0 1,0 0 0,2-2-126,5-5 0,5 4 0,9-6-350,0 0 1,0-1 0,0-6-100,0 2 0,0 0 0,0-5 121,0 5 0,0-4 1,0 4 442,0-5 0,-10-11 0,-1-3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75 0 7957,'-12'0'-859,"3"0"1573,9 0-630,0 10-22,0 1 1,0 10-1,0 0 106,0 0-144,0 0 1,0 7 0,2 0-1,3 0 1,2 0 0,-2 3-43,-3 1 0,-2-4 0,0 5 0,2 0-71,5-1 1,-4-6 0,4 2-1,-5-5-67,-2-2 0,0 0 99,0 0 38,9-9 1,-6-5 20,4-14 0,-3 2 0,1-9 35,2-2 1,2 0 0,-4-1-41,2 3 1,9 3-38,-2-3 0,-2 4 30,2 10 1,0 3-1,5 4 14,-5 7 1,2 4 0,-9 3 0,0 0 17,2 0 1,-6 0 0,6 0 23,0 0 0,-6 0 290,4 0-100,-5 0-35,-2 0 1,-7-7 0,-2-2 0,-3-3-139,-4-4 0,-3-3 1,-2-2-17,0 0-69,0 0 0,0 0 0,0 0 0,-2 0-90,-5 0 1,11 0 0,-4 0-461,3 0-322,-1 0 653,-2 0 117,9 0-131,12 0 1,12 0 0,9 0 254,0 0 0,0-9 0,0-3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40 7943,'0'-21'190,"0"9"0,0 5-59,0 14 1,0 5 0,0 9 0,0 0 58,0 0 0,0 0 0,0 0 0,0 0-195,0 0 0,0 0 0,0 0 1,0 0 26,0 0 0,0 0 1,0 2 35,0 5 0,7 5-68,0 9 0,0-9 1,-7-5 30,0-5 1,2-4 0,3-3-288,2-2-613,0-9 0,-5 4 401,5-9 0,-2-7 0,6-2 478,-1-3 0,6 7 0,-4-4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43 106 6980,'-3'19'435,"-4"-5"0,5-3 38,-5-4 0,5 5-219,2 9 0,0-7 1,2-2-36,5-3 1,-2 5 0,9-7-121,2-2 1,-4 4 0,2-2 32,2-2 1,3-3-1,2-2 65,0 0 0,0-2-225,0-5 0,-7-5 0,0-9 52,2 0 1,-7 0-1,-2 0 0,-4 0 1,4 0 0,0 0-35,-3 0 0,-4 2 0,-4 3 1,-6 4-284,-1 3 1,4 0-1,-7 4 1,-3-2 58,-1 2 0,-3 3 1,0 2-1,0 2-164,0 5 0,0 3 1,0 6-156,0-2 0,0-2 0,2 4 553,5-2 0,5-9 0,9 4 0,9-9 0,3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7672,'21'0'-1198,"0"0"2477,0 0-628,-10 0 0,6 2-293,-10 5 1,2-2 0,-4 9-227,2 2 1,0-4 0,-5 2 0,3 2-264,2 3 0,0-5 1,-5 0-428,5 2 1,-5 3 66,5 2 491,-4 0 0,6 0 0,3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0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64 9520,'18'21'1050,"-1"0"-886,-3 0 1,-7-7 0,4 0 0,-1 2-42,-6 3 0,-1 2 0,-1-2 0,3-3-163,2-2 0,7 0 0,-7 7 20,-3 0 1,1-2-1,0-3-537,2-2 0,2-2 188,-2 2 337,-5-5 0,8-11 110,-10-5 1,0-5-1,0-9 8,0 0 1,0 0 0,0 0 0,2 2-20,5 5 1,-5-4 0,8 4 0,-3-5 16,0-2 0,0 0 0,-7 0 0,2 2-30,5 5 1,-5-4 0,8 6 33,-1 0 0,-7-6-161,5 4 1,-4 2-735,-3-2-544,0 9 717,0-4-40,0 9 252,0 0 53,0 9-340,0-6 709,0 15 0,0-6 0,0 9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3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7030,'0'12'2375,"0"-3"-2499,0-9 1,0 2-1927,0 5 2050,0-4 0,0 6 0,0-9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7958,'2'12'436,"5"-5"105,-5-5 0,10 0-88,-5 5 1,-5 5-311,5 9 1,3-7 0,-3 0-123,-3 2 1,-1 3 0,-3 2 51,0 0 0,0 0 0,0 0-288,0 0 0,0-7 0,0 0-2,0 2 1,0-4 0,2 0 216,5-3 0,-5 0 1,8-4 54,-1 2 1,-4 0-1,9-7-48,2 0 1,-4 0 0,-1-2-1,1-3-294,0-2 1,-5-2-189,7 2 0,-7 4 0,4-6-956,-1 0 1431,-3-3 0,-7-9 0,0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7762,'-12'0'1219,"3"2"-729,9 5-490,0 5 0,9 0 0,3-3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5.0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7923,'0'21'72,"0"-9"1,-10-12 0,-1-12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18107,'12'0'-18,"-3"0"0,-9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18618,'-11'0'-51,"4"0"-5,14 0-280,-5 0 336,17 0 0,-17 0 0,7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7480,'0'21'295,"0"0"0,0 0-188,0 0 1,0 0 0,0 0 0,0 0-63,0 0 0,0 0 1,0 0-122,0 0-168,0-9 132,0 7 1,0-17 141,0 17-567,9-17-334,-6 17 628,6-17 161,-9 7 82,9-9 0,-6-9 0,6-3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20589,'12'0'-498,"-3"0"-684,1 0 1182,-8 0 0,7 0 0,-9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21526,'-11'0'-1559,"1"0"1224,10 0 0,10 0 0,1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20843,'-11'0'1047,"1"0"-1873,10 0 174,10 0 0,-6 0-501,10 0 1153,-9 0 0,4 0 0,-9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21561,'12'0'123,"7"0"1,-8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6015,'0'-12'-227,"0"3"397,0 9-40,0 0 133,10 0-177,-8 0 1,10 0 0,-8-2 375,3-5 26,0 4 19,-7-6 83,0 9-157,0 0-167,-9 0 0,4 0-125,-9 0 1,7 0 0,-7 0-59,-2 0 1,4 0 0,1 2 0,-1 3-10,0 2 1,8 2-1,-6-4 1,3 4-32,0 3 1,-2-7 0,4 4-97,-2 0 1,0 3-1,7 9 17,0 0 0,0-7 26,0 0 0,0 0-118,0 7 0,10-9 95,4-5 1,-3 2-1,3-2-25,3-2 1,-6-3 0,3-2-565,3 0 1,-6 0 117,3 0 0,0 0 1,5-2-708,-5-5 1211,5 4 0,-8-15 0,10 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42 126 7251,'-7'14'280,"0"0"0,-7-7-1,7 7 1,0-7-90,7 7-191,0 0-129,0 7 251,10-9-69,-8-3 1,10-9 0,-5 0-1,7 0 74,4 0 0,3 0-64,0 0 1,0-2-1,0-3 20,0-2 0,-7-7 0,-2 5 42,-3-3 0,1 0 0,-6-4 131,3 2 0,0 0-124,-7-7 0,0 7 0,0 0-61,0-2 1,-7 4 0,-2 0-100,-3 3 0,5-5 0,-7 7-88,-2 2 0,4-4 0,-2 2-260,-2 2 0,4 3 182,-2 2 1,7 7 0,-4 2-433,1 3 0,1 0 0,4 4 245,-2-2 0,0 0 0,7 7 382,0 0 0,0-7 0,0 0 0,0 2 0,0 3 0,10 2 0,1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6787,'0'-14'732,"0"0"1,0 7-588,0-7 1,0-2-96,0-12 1,7 11 117,0-4 0,7 12-28,-7-5 0,10 2-95,-3-2 1,-5 3 0,0 6-13,1-2 0,-6 0-32,10 7 1,-7 0-44,7 0 0,-7 0-31,7 0 1,-7 7 0,5 2 12,-3 3 1,-2-5-1,-7 7-10,0 2 0,0-4 0,0 2-18,0 2 1,0-4-106,0 2 113,0-9 0,0 6 75,0-4-11,0-4 1,0 4 36,0-14 0,0 2 0,0-9-11,0-2 0,0 4 0,3-2 2,4-2 0,-3 6 0,8 1 143,-3 0 0,1 6-83,-3-4 0,-5 3 0,7-1-2,1-2 0,-6 0 8,10 7 0,-7 0 178,7 0-112,-9 9 1,11 3-75,-9 9 1,0-7-27,-7 0 1,0 0-156,0 7 1,0 0-456,0 0 1,0 0-739,0 0 481,0-9 823,0-3 0,10-9 0,1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7567,'0'14'394,"0"0"-385,0 2 0,0 3 0,0 2 32,0 0 1,7 0-1,0 0-166,-2 0 0,-3 0 0,-2 0-4,0 0 1,0 0 0,0 0 7,0 0 0,0 0-37,0 0 289,0-9 0,0-5-72,0-14 0,0 2 0,0-9 1,0-2 3,0-3 0,7-2 0,0 0 0,-2 0 3,-3 0 1,-2 0-1,0 0-37,0 0 0,0 0 1,0 0-1,0 0 10,0 0 0,0 0 1,0 0 23,0 0 1,0 7 0,0 0 99,0-2 1,3 6-1,1 1 50,3 0 0,3 6-88,-3-4 0,-3 5-39,10 2 1,-7 2-116,7 5 0,-7-2-56,7 9 1,0 0 62,7 7 0,-2-7 0,-3-2-23,-2-3 1,0 5-1,5-5 22,-5 3 1,-2-7 0,-8 4 17,3 0 1,0-4 51,-7 9 15,0-9 0,-2 4 0,-3-7 0,-4 3-14,-3 2 1,-2 0 0,-7-7 1,0 0 1,0 7 0,0 0-312,0-2 1,10-1 0,1 1-1118,1 2 686,7 0 1,-5-7 691,14 0 0,-5 0 0,17-9 0,-8-3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7993,'0'21'158,"0"0"1,0 0 0,0 0-42,0 0 1,0 0 0,0 0 0,0 0-50,0 0 0,0 7 0,0 0 0,0-2-37,0-3 0,3 0 0,1 3 0,3 2-68,-2-2 0,-3-3 0,1-2 0,1 0 55,3 0 1,0-7-1,-4 0-340,4 2 0,-5-4-1160,5 2 479,-5-9 1003,-2 4 0,0-9 0,0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7181,'0'-12'1342,"10"3"-922,4 9 0,-3 2-137,3 5 0,0 3-271,7 4 0,-2-3 0,-3-6-22,-2 2 1,0 0 85,7-7 1,0 0-1,0 0-52,0 0 1,0 0 0,0 0 12,0 0 0,-2-2 1,-3-3-1,-2-2-67,3 2 1,-6 1 0,3-3-59,3-7 0,-6 2 137,3-2 0,-9 0 81,2-7 0,-7 2 0,-7 5-56,-7 7 1,-5 5-1,-2 2 5,0 0 0,0 0 0,0 2-12,0 5 1,0 5 0,3 9 19,4 0 0,2 0 1,7 0 62,-2 0 0,0 0 0,7 0-97,0 0 1,3-2 0,1-3 0,6-4-113,1-3 1,3 5-1,7-5 1,0 1 4,0-1 0,0-2 1,0-5-1,0 3-1189,0 2 0,3 0 1243,4-7 0,4 0 0,10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7126,'0'21'265,"0"0"1,0 0 0,2 0-1,5 0-92,-4 0-35,6 0 0,-9 0 142,0 10-231,0-8 0,7 7 1,0-6-1,-2 1-80,-3 3 1,0 3-1,3-6 1,2 3-43,-2-2-37,-3 7 55,-2-10 1,0 7 38,0-9 1,0 0-1,0 0 1,0 0-71,0 0 1,0 0 0,0 0 12,0 0 1,2 0 0,3 0-150,2 0 28,0-9-17,-7-3 1,0-6-21,0 4 0,2-5 0,5 5 231,7-5 0,-4-11 0,8-3 0,-6-9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0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63 7659,'0'12'-447,"0"-3"1,0-11 1032,0-5-316,0 4 0,0-8 24,0 4 0,0 2-5,0-9 0,0 7-102,0-7 1,-2 9-153,-5-2 0,-5 5 117,-9 2 1,0 2-422,0 5 1,3 5 120,4 9 1,4-7-1,10 0 30,0 2 1,0-4 59,0 2 1,10-9 0,4 2 38,4-5 1,3 5 0,0 0 10,0-2 1,0 4 34,0-2 0,-7 7 1,-2-5 23,-3 3-56,-2-7-4,-7 13 32,0-15 0,0 8 0,-2-6 0,-3 4 0,-4 1 210,-3-1 1,-2-2 0,-7-7-466,0 0 1,0 0-285,0 0 524,10 0-659,-8 0 429,17 0 1,-17 0 0,5 0 0,-2 2 0,-1 3 221,3 2 0,0 9 0,-7-4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1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42 6889,'-14'7'215,"0"0"0,0 9-107,-7-2 0,7 5 20,0 2 0,10 0-78,-3 0 1,7-9 0,4-3 0,6-2 105,1 0-104,3 0 31,-2-7-55,7 0 50,-8 0-86,10 0 67,0 0-9,-9 0 45,7 0-41,-8 0 2,10 0 3,-9 0-139,7-9 166,-8 6-175,1-15 128,7 6 0,-17-2 0,5 0-1,-5-2 0,-2-3 0,-2 0-61,-5 5 1,2-2-1,-6 7-53,1-3 40,-6 7 1,4-6-306,-9 4 171,0 4-173,0-6 154,10 9-24,-8 0 146,7 0 0,-9 7 1,3 2-300,4 3 0,-3 2 366,10 7 0,-9-9 0,4-3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8258,'7'21'0,"0"0"0,-2 0 644,-3 0-602,8 0 101,-8-9-260,7 6 46,-9-6 0,7 9 1,0 0 45,-2 0 10,-3 0 1,1-5-47,4 5 29,-5-4 1,7 13 0,-9-9 6,0 0 0,0 0 0,0 0-413,0 0 71,0 0 1,3-2-49,4-5 0,-5-7-98,5-14 513,-5 4 0,-2-15 0,10 6 0,1-9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7771,'0'-12'1246,"0"22"-1056,0 4-522,0 16 285,0-9 0,3 0-450,4 0 252,-5 0 163,7 0-232,-9 0 1,0 0 0,0 2 0,0 3-262,0 2 575,0-9 0,0 9 0,0-5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63 105 7823,'-9'12'282,"4"6"-95,-9-4-251,10-4 260,-6 8-280,10-15 195,0 15 1,0-6-1,0 9-86,0 0 1,3-9 0,1-3 0,6-2-38,1 0 1,-4 0 0,7-7 18,3 0 0,-6 0 0,3 0 0,0-2 4,-2-5 0,7-5 1,-8-9-1,3 0 11,0 0 0,-9 0 0,2 0-5,-5 0 1,-2 0 0,0 0 0,0 0-34,0 0 1,0 7-1,-2 2 1,-3 1-165,-2-1 1,-9 7 0,2-2-25,-5 5 1,-2 2 0,3 2 0,1 5-54,3 7 0,3-2 0,-6 2-379,3 2 469,10 3 0,-6-5 167,10 0 0,-9 0 0,-3 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7918,'0'14'519,"0"0"1,0-7 0,0 7-539,0 2 0,0 3 0,0 2-67,0 0 1,3-2-1,1-3 1,3-2-222,-2 2 221,-3-6-188,-2 8 1,3-13-926,4 9 838,-5-9 0,10 4 361,-5-9 0,-5-9 0,7-3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7139,'0'-12'1271,"0"-6"0,-2 15-1417,-5-4 0,2 5 215,-9 2 0,0 2 1,-4 5-56,4 7 1,-3-2 0,8 0-1,0-1 5,-1 1 1,3-5-1,7 7-85,0 2 0,0 3-38,0 2 0,0-7 1,3-2-1,1-1-278,3 1 0,10-7 1,-3 2-124,4-5 1,3-2 0,0 0 39,0 0 465,-9 0 0,7 0 0,-8-19 0,10-4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7787,'0'14'17,"0"0"169,0 2 0,0 3 0,0 2-47,0 0 0,0 0 1,0 0-158,0 0 0,7 0 0,0 0 0,-2 0-127,-3 0 1,1 0 0,1 0 0,3 0 65,-2 0 0,-3 0 0,-2 0-380,0 0 0,7 0 0,0 0-168,-2 0 627,-3-9 0,-2 6 0,0-6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7973,'21'12'-638,"0"-5"0,0 2 638,0-2 0,0-9 0,0-10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7809,'0'21'415,"0"-7"0,0 0-354,0 2 1,0-4 0,0 2-184,0 2 0,0 3 1,0 2-436,0 0 0,0-7 187,0 0 0,0-7 0,3 5 370,4-3 0,4-11 0,10-10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64 63 7833,'-12'0'163,"3"0"1,2 10-485,0 4 269,0 4 63,7 3 0,-7-7 157,0 0-56,0 0-5,7-2-25,0 7 1,0-8 0,2 8 36,5-5 0,-2 2 0,7-6 9,-3 1 1,0-6-5,-2 2-65,5-5 1,9-2 102,0 0-83,0 0 1,-9 0-46,6-9 0,-6-3 0,9-9 0,0 0 24,0 0 0,-9 0 1,-3 0-1,-2 0-80,0 0 0,0 7 0,-9 0 0,-3-2-40,-2-3 1,-2 1-1,2 1-150,-7 3 0,-5 10 0,-2-3-331,0 4 1,0 3-1,0 0-287,0 0 500,9 10 224,-6-8 1,13 7 0,-7-6 105,3 4 0,2-5 0,7 7 0,0-9 0,9 0 0,-4-2 0,9-3 3,2-2 1,-4 0 120,2 7 0,0 0 739,7 0-338,0 0 1,-2 10-262,-5 4 0,2 4 1,-9 3-145,-2 0 0,-3 0 1,0 0-223,5 0 1,-4-7 0,6 0-578,0 3 1,-6-6 65,4 3 613,4-9 0,1 4 0,9-9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189 126 6550,'0'-21'606,"0"7"-297,0 0 0,0 7 0,-2-5 0,-5 1 0,-7-1 0,2 5 0,-2-5-271,-2 3 0,4 2 0,-2 7 60,-2 0 1,4 0-1,-2 0-146,-2 0 0,7 2 0,2 5 0,2 7 11,-2 5 0,5 2 0,-5 0 42,4 0 0,6 0 0,1 0-76,3 0 1,7 0 0,-4 0-1,-1 0-8,0 0 0,5 0 0,-7 0 1,0 0 32,3 0 0,-8 0 0,5 0 0,-2 0-10,2 0 0,-5 2 0,5 3 0,-5 2-72,-2-2 0,0-3 0,0-2 8,0 0-16,0 0 0,0-7-287,0 0-12,0 0 218,0-2 122,0-3 1,0-11 94,0-5 0,-9-5 0,-3-9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8295,'12'9'427,"7"-6"-482,-5 4 0,-3-5 0,3-2-771,3 0 1,-6 0 825,3 0 0,0 0 0,7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7245,'-21'0'-80,"0"0"1,7 0 278,0 0-199,10 0 0,4 0 0,11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63 8041,'0'-14'-459,"0"0"676,0 9 0,0-6 34,0 4 1,-2 4-68,-5-4 1,2 5-52,-9 2 1,7 0-101,-7 0 0,0 9-24,-7 5 1,0 5-1,2 2 31,5 0 0,-2-7 1,9 0-1,0 2-136,-2 3 0,6-5 1,-4 0-245,5 2 350,2 3-212,0-7 1,0 6-1,2-4 1,5 5-608,7 2 543,5-9 93,2-3 1,0-9 0,0 0-1,0 0 173,0 0 0,-2-2 0,-3-3 0,-2-2 0,-7-7 0,5 5 0,-3-3 0,-2 5-64,-7-7 1,0 7 262,0-7 0,-2 9 594,-5-2-570,4 5 0,-6 4-77,9 5 1,0-2-46,0 9 1,7-7-1,2 5 7,3-3 1,2-2-1,7-7-31,0 0 1,-7 0-1,0 0-17,2 0 10,3 0-34,-7 0 1,4-2 0,-7-5 0,3-7-31,4-5 0,-6-2 1,-1 0 34,0 0 1,-6 0-1,4 0 1,-7 2-30,-7 5 0,2-2 1,-7 7-1,1-1-60,-1 1 0,5-5 0,-7 7-54,-2 2-325,-3 3 318,-2 2 0,7 0 1,0 0-1,0 2 1,0 5-206,0 7 1,9-2-1,-2 2 1,3 2 9,-3 3 0,4 2 1,-4 0 303,5 0 0,11-9 0,3 6 0,9-6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22 168 8013,'0'12'-607,"-2"-3"881,-5-9-124,4 0 59,-6 0-327,9 0 340,0 0-317,0-9 204,0 6 0,0-15 81,0 15-27,0-15-256,9 6 101,-6 0 1,6-6-1,-7 6 1,3-2-1,4 0 14,3-2 1,-5 6-72,7 3 0,-7-2-9,7 2 1,-9 2-1,4 10 30,0 2 1,-6 2-15,4-2 38,-5 5-43,-2 0-54,0 6-9,0-6 87,0 0-6,0 6-61,0-15 1,0 15-39,0-4 93,0-4-16,0 8 78,0-15-30,0 6-32,0-18 149,0 6-113,0-15 0,2 13 0,3-9 0,4-2 0,1-3 3,-1-2 0,5 7 1,-7 0-1,-2-2-6,6 6 1,-8-8 1,8 15 70,-4-4 0,-2 5 199,9 2-206,-9 0 0,11 2 0,-9 5 0,-2 7-90,-3 5 0,5 2-63,0 0 127,0 0-82,-7 0 0,0-7 0,0 0 0,0 2 0,0 3-642,0 2-68,0-9 468,0-3 120,0-9 167,0 0 0,9 0 0,3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7418,'0'21'-670,"0"0"736,0 0-19,0 0 0,0-7 0,0 0 6,0 2-61,0 3 1,0 2-1,0 0 1,0 0 121,0 0-70,0 0-148,0-9-59,9-3 191,-6-9-5,6 9-97,-9-6 168,0 6-35,0-9-50,0-9-3,0 6 1,0-15 1,0 13 29,0-9 278,0 0-128,0 2 1,0-6-38,0 4-105,0-5 0,0-2 150,0 0-131,0 0 35,0 0-47,0 0-79,0 0 1,0 0 0,0 0 39,0 0 0,0 0 1,0 0 24,0 0 1,9 7-105,5 0 1,5 9 53,2-2 22,0 5-61,-9 2 0,4 9-193,-9 5 223,9 5 1,-13-5 0,6-2 0,-2-1 0,2-1-130,3-1 161,-7 7-36,4-13 0,-2 8 37,0-4-42,0-4-28,-7 6 170,0 0 0,0-4 67,0 9 0,-9-9-147,-5 2 25,4-5-41,-8 7 190,6-6-333,0 6 178,-6-9-16,6 0-150,0 0 0,-6 2 1,4 3-544,-5 2 1,5 0-67,0-7 638,9 0 86,-4 0 0,18-9 0,3-3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7990,'-12'0'-82,"3"2"-9,9 5 133,-9 5 0,6 11 1,-4 3 300,5 2-206,2 0-177,0-7-129,0 0 139,0 0 0,0 7 1,0 0-1,0-2 43,0-3 0,0-2 0,2 0 0,3 0-45,2 0 1,0 2-1,-5 1 1,3-1-131,2-4 0,2-5 0,-4 2-124,2-2 224,0-9-237,-7 13-441,0-15 740,0 6 0,0-9 0,0 0 0,-9 0 0,6 0 0,-15-19 0,6-4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7990,'0'-21'-577,"0"9"631,0 3-159,0 9-20,0-9 28,0 6 0,0-6-2,9 9 0,-4 9-297,9 5 1,-9-2 199,2 2 196,-5-9 0,0 6 0,5-4 0,-4-4 0,6 6 0,-9-9 0,9 9 0,-6-6 50,6 6 196,-9-9-207,9 0 217,-6 0 38,6 9-172,0-6 0,-4 6 102,9-9 1,0 0-101,7 0 0,-7 0 0,0-2 135,2-5-294,-6 4 100,8-6 0,-13 2 0,7-2 1,-1-3 237,1-4 1,-5-3 90,7-2-278,-9 9-16,4-6-5,-9 15 23,0-6-1,0 0 0,0 4-45,0-9 1,-2 9-83,-5-2 1,2 5-1,-9 2-102,-2 0-29,6 0 10,-8 9 131,15-6 4,-15 15 0,8-6 0,-6 9-50,2 0 0,9 0 1,-4 0 15,0 0 1,6 0 0,-4 0 0,5 0-235,2 0 24,0-9 199,0 6-8,0-6 9,0 9-191,0-9 1,7-1 0,2-6 0,3 2-299,4-2 0,3-3 0,2-2 529,0 0 0,0-9 0,0-3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7987,'-14'0'0,"0"0"0,9 0 86,-4 0 0,7 0 281,-5 0-475,4 0 0,-6 2 1,7 5-1,-3 7 29,-2 5 1,0-5-1,9 0 115,5 2-206,-4 3-1,6-7 224,0 6-65,-6-15-124,15 15-21,-15-6 169,15 0-62,-15 6 0,8-13 1,-4 9 32,7 2 0,-2-4 0,2 0-6,2-3-15,-6 7 19,-1-13 446,-9 15-25,0-15-192,0 6-147,0-9 1,-9 0 0,-5 0 40,-5 0-14,7 9-25,-6-6 32,15 6 1,-13-7-805,9 5 293,0-4 209,-2 6-114,6-9 0,-6 2 319,9 5 0,0-4 0,0 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43 147 8026,'-12'0'199,"1"2"0,6 5-93,-2 7 0,0-2-43,7 2-113,0 0 116,0-2-9,0-3-270,0 0 269,9-6-70,-6 6 1,15-9 0,-4 0 0,5 0-1,2-2-48,0-5 78,-9 4-9,6-15-71,-6 6 68,0-9 0,6 0-8,-4 0 0,-4 0 0,-1 0 1,-9 0-10,0 0-111,0 9 92,0-6 1,-7 13 0,-2-7 0,-3 3-164,-4 4 58,-3 3 1,5 2-1,0 0 18,-2 0 1,-3 7-1,0 2 1,3 1-322,2-1 1,7 7 439,-7-2 0,9 5 0,-4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7381,'0'21'245,"0"0"0,0 0-308,0 0 1,0 0 0,0 0-82,0 0 251,0-9-1,0 7-291,0-17 152,0 17 1,2-10 56,5 5 0,-4-2 0,6-8 11,0 3 0,-4 0 3,9-7 0,-7-9 23,7-5 1,-7-2 0,5-1 0,-3 3 41,-4-2 1,4 4 0,0-2-28,3-2 1,2 0 0,5-1 42,-5 3 1,4 10 33,-4-3 1,5 7 84,2 7-3,-9-5-120,-3 17 0,-2-8 0,0 10 0,0-2 0,0-3 104,0-2 1,2 0 0,-2 7-178,7 0 0,-2 0 1,0 0-265,-3 0 0,0-9 0,-4-3-471,2 1 1,9-1 258,-2 5 434,-4-5 0,8 1 0,-6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6850,'-7'14'905,"0"0"-627,2 2-209,3 3 0,2 2 0,0 0 15,0 0-5,0 0 0,0 0 1,0 0-1,2 0-17,5 0 1,-4 0 0,4 0 0,-5 0-52,-2 0 0,2 0 1,3 0-39,2 0 1,0 0-1,-7 0-216,0 0 0,0-7 86,0 0 138,0-9-754,9 13 59,-6-15 22,6 6 692,-9-9 0,0-9 0,0-3 0,0-9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7616,'0'12'96,"0"-3"0,2-9 0,3 2 0,4 3 372,3 2-275,-7 0 1,13-5-199,-4 5 0,5-4-89,2 4 155,-9-5 0,6-4-101,-4-5 0,-2 2 0,2-9 43,2-2-63,-6-3 106,-1 7 1,-9-6 18,0 4-52,0-5 1,0 5 0,-2 2-69,-5 3 75,-5 2 5,0 7-7,-6 0-84,15 0 0,-15 0 33,4 0 1,2 0-1,0 2 1,1 5 14,-1 7 12,7-4 0,-11 8 1,9-4-1,2 5-6,3 2 1,0 0 0,-3 0-41,-2 0 3,0-9 1,7 6 0,2-6 0,3 2-206,2 0 0,7-7 0,-5 5 111,3-3 0,2-2 0,7-5 1,0 3-220,0 2 1,0 0 361,0-7 0,0 0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7577,'0'14'-21,"0"0"-23,0 2 1,0 3 0,0 2 97,0 0 1,0 0-1,0 0 1,0 0-86,0 0 1,0 0 0,0 0 0,0 0-42,0 0 0,0 0 1,0 0-1,0 0-58,0 0-129,0-9 252,0 6 10,0-15-58,0 15-2,0-15 91,0 6 0,0-11 0,0-5-5,0-7 0,0 2 0,0-2 0,0-2 22,0-3 1,0-2-1,0 0 1,0 0-4,0 0-38,0 9 1,0-13 0,0 4 0,0-3-1,0 1 1,0 2-8,0 0 1,0 0-1,0 0-16,0 0 1,2 9-11,5 5 0,-2 5 12,9 2 1,0 2 6,7 5 0,-7-2 1,-2 9 8,-3 2-6,-2-6 0,0 8 0,0-4 1,-2 5 1,-1-5-1,1 0 39,2 2 1,0-4 0,-7 2 48,0 2 1,-9-4-46,-5 2 0,2-9 1,-2 4-77,-2 0 1,4-6-95,-2 4-339,0-5-323,2 7 582,-6-6 207,15 6 0,-6-9 0,9-9 0,0-3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7980,'0'21'15,"0"0"1,0 0 120,0 0 0,0-7 1,2-2 19,5-3 1,-2-2 0,9-7 186,2 0-184,3 0-112,-7 0 0,6 0 19,-4 0 1,-2-7-1,0-2-68,-3-3 36,7 7 1,-11-11 0,7 7 0,-3-3-30,-4-4 0,-1 4 1,1-2-50,2-2 56,0 6 0,-7-8 0,0 4-82,0-5 0,-2 0 1,-3 3-1,-4 4-187,-3 3 1,5-5-1,-7 7-239,-2 2 0,-3 3 112,-2 2 115,0 0 1,7 0-1,0 2-224,-2 5 252,6-4 212,1 15 1,9-13 34,0 9 1,2-9-1,5 2-6,7-5 29,-4-2 1,1 0 219,-4 0-288,-4 0 59,15 9 312,-6-6-154,0 6 42,6 0-76,-15-6 0,8 8 197,-4-4-90,-4-4 1,13 15-123,-9-4 1,7 5-219,-7 2 1,7-7-70,-7 0 183,0 0 33,2-2-555,-6-3-216,6-9-164,-9 0 877,9 0 0,3 0 0,9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84 7790,'0'-21'-414,"0"9"0,0 1 386,0 4 1,0 2 0,-2-7 131,-5 3-208,4 2 131,-15 7 1,13 0 0,-9 2-1,-2 3 10,-3 2 0,5 7 0,2-5 48,3 3 0,-5-5-50,7 7 1,0-7 0,9 5-42,5-3 0,-2 5 0,9-7 0,0 0-168,-2 2 1,6-4 67,-4 9 0,3-7 0,-1 5 70,-2-3 0,-9 7 236,2-2-186,-5-4 0,-4 6 252,-5-9 0,2 0-250,-9-7 41,0 9-19,2-6-180,3 6 1,0-9-839,-5 0 980,4 0 0,10 0 0,12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7969,'-12'0'-827,"-6"0"780,15 0-81,-6 0 1,2 2 64,0 5 1,-7 5-1,7 9 56,2 0 44,3-9 0,2 6 0,0-15-36,0 15 1,0-13 0,2 7 0,5-3 1,-2 5 0,7-5 0,-1 1 58,1-1 1,-7 0 0,4-4-1,0 2 1,-4 7 0,7-5 80,-3 3-39,-2-7-48,-7 13-17,0-15 0,-2 8-13,-5-4 2,4-4 0,-8 6-22,4-9 0,2 2 1,-9 3-207,-2 2 217,6 0 4,-8 2-9,15-6-774,-15 6 46,15-9 717,-6 0 0,9 0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7913,'0'21'-91,"2"-7"111,5 0 1,-4 0 0,4 7 6,-5 0 0,-2-7 0,0 0 0,2 0-186,5-2 1,-4 6 0,4-4-88,-5 5 1,-2 2-83,0 0 0,0-7 328,0 0 0,9-9 0,3 4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190 105 7766,'0'-21'763,"0"9"-779,0-6 1,-3 15 0,-1-6 0,-6 0 71,-1-5 1,4 4 0,-7 3 128,-3 5-51,8 2 0,-10 0 0,17 9-223,-17-6-305,17 15 237,-17-6-30,17 9 178,-17-9 1,17 6 0,-7-4 0,2 5-83,0 2 105,0 0-33,7 0 0,0 0 13,0 0 6,0 0 0,0 0 0,0 0 0,0 0 0,2 0 0,5 0 1,-5 0-1,5 0 1,-4 0-3,-3 0 1,7 0-1,0 0 1,-3 0-15,-1 0 1,-3 0 0,0 0-1,0 0-93,0 0 1,0 0 0,0 2-132,0 5 1,0-4-336,0 4-6,9-14 494,-7-5 22,17-18 0,-17-3 65,5-9 0,5 0 0,0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7822,'2'12'589,"5"-5"0,5-5-781,9-2 1,0 0-395,0 0 1,-7 0 585,0 0 0,0 0 0,7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7934,'-12'0'-487,"3"2"-620,9 5 731,0-4 376,0 6 0,0-9 0,0 9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11394,'2'12'-2558,"5"-5"1728,-4-5-65,6-2 860,0 0 1,3 0 0,9 0-1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58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7983,'0'21'81,"7"-7"0,0 0 0,0 2 63,3 3-118,-8 2 1,10 0 0,-8 0-1,3 0-111,-2 0 1,4 0 78,-2 0 0,3-3 0,-6-1 11,3-3 1,0-7-107,-7 7 0,3-10-46,4 3 1,-5-2 0,7 0-755,1 2 516,-8 0 1,7-5 384,-9 5 0,0-2 0,0 9 0,0-10 0,0 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58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6060,'0'11'1070,"0"1"-819,0-5 0,10-2-5,4 9 0,-3-7-105,3 7 1,-7-3-1,5 6 1,0-6-53,-1-1 1,-4 4 0,5-5-125,-3 3 0,5 2 58,-7 7 79,10-10-163,-15-1-107,7-10-129,-9 0 228,10 0 65,-8 0 3,7-10-159,-9 8 48,0-7 1,0-1 33,0-4 1,0 3 53,0-3 0,0 0-18,0-7 1,-7 7 6,0 0 0,0 7 41,7-7 2,0 0 1,0 0 35,0 0-36,0 9 0,3-4-5,4 9-3,-5 0 0,7-10 0,-9 8 0,0-7-11,0 9-7,0 0 9,-9 0 1,4 0 0,-6 2-45,1 5 1,1-5 13,2 5 0,2-4 1,-6-1-76,1 5 23,-6-5-70,14 8 1,-15-8-70,10 5-445,0-5 675,7 8 0,10-10 0,1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 5959,'-11'0'1844,"-1"0"-1693,5 0 1,5 2 0,-5 5-157,4 7 0,3-2 0,0 2 169,0 2-15,0-7-251,0 10 77,0-17 0,0 17 1,3-5 77,4 5-59,-5-8-41,7-1 81,1-10 0,1 0 136,1 0-133,7 0-3,-17 0 1,14-3-1,-6-4 1,1-4 0,3-3-1,-2 0 54,-5-3 1,2 6-1,-2-3-42,-2-3 1,-3-1-1,-2-3-5,0 0 4,0 9-294,0 3 121,0-1 12,0 8 114,-9-7-93,-3 9 0,-2 0 0,0 0 0,-2 0-646,-3 0 427,-2 9-21,0 3 209,0-1-129,10 8 1,-8-7-1,7 9 255,1 0 0,-8-10 0,17 8 0,-8-7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7967,'12'0'-1647,"-3"0"2396,-9 9-334,0 3-225,0 9-60,0-9 1,0 6-34,0-4 0,0 5 1,0 2-44,0 0 0,0 0 0,0 0 0,3 0 6,4 0 1,-5 0 0,5 0-58,-5 0 1,5 0 0,0 0 0,-2 0-23,-3 0 0,5 0 0,0 0 1,-2 0-39,-3 0 0,-2-7 0,3 0 82,4 2 0,-5-4 5,5 2-194,-5 0 0,-2 0-505,0 0 258,0-10-512,0 6 923,0-10 0,10 0 0,-8-10 0,7-1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7967,'0'11'-1659,"0"8"1382,0-17 1,0 8 793,0-10 0,0 9-324,0 5 1,10-5-138,4-2 0,-3-4 0,3-3 8,3 0 0,-6 0 0,3 0-65,3 0 1,-6-3 49,3-4 1,-9 3 0,2-10 39,-5-3 0,-2 6 258,0-3-247,0 0-48,0 2 1,-2-4 33,-5 9-106,5 0 0,-17 0 6,5 0 0,-5 0 0,-2 9 2,0 5 0,7-5 1,3 8 55,1-1 1,-4 3 0,7 9-34,3 0 0,1 0 0,3 0-3,0 0 0,3-3 0,1-1 0,6-6-30,1-1 1,3 6 0,7-4-289,0-1 1,0-1-1,0-10 1,0 0-49,0 0 1,0 0 0,0-3 357,0-4 0,10-4 0,1-10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7446,'0'21'138,"0"0"0,0 0-75,0 0 1,0 0-1,0 0 1,0 0 39,0 0-207,0 0 156,0 0 0,7 0 1,0 0-12,-2 0-31,-3 0 0,-2 0 0,0 0 0,0 0 0,0 0-22,0 0 0,7 0 1,0 0 24,-2 0 0,-3-7 1,-2 0-384,0 2 1,7-4-307,0 2-34,0-10 710,-7 6 0,10-20 0,1-1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7742,'0'21'126,"-2"-3"0,-3-1-13,-2-3 1,0 0-172,7 7 0,0-7 0,3-3 233,4-1 0,-3 4 33,10-7-125,-9 0 0,11-5 0,-7 3 83,3 2-83,-7 0 1,11-10 0,-7-1 15,3-3 1,0-10 0,4 3-43,-2-4 1,-7-1-1,5 3 1,-3 2-45,-4-3 0,-3-1 31,-2-3-152,0 9 1,0-7 14,0 5 1,-2-2-752,-5 2 388,4 5 138,-15 9 34,15 0-79,-15 0 0,6 0 0,-9 2 363,0 5 0,7-4 0,0 3 0,0 6 0,-7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7750,'14'7'0,"-2"2"-82,-3 3 1,-2-5 0,-5 7 293,5 2 1,-4-4 0,4 2 0,-3 0-105,3-3 1,-4 8 0,4-5-74,-5 5 0,5-5 1,2 0-804,3 2 1,-5-7 767,7-2 0,-9 5 0,4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2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6867,'0'12'1819,"0"-1"-1540,0-4 0,0 5-173,0 9 0,2-2 1,3-3-1,2-2-285,-2 2 0,-3-4 0,-2 2 102,0 2 1,7 3 0,0 2 39,-2 0 1,4-7 0,-2 0-12,-2 2 0,-1-4 86,3 2 25,-4-10 0,8 6-45,-4-10 0,-4-3-2,4-4 1,-5-4 7,-2-10 0,2 2 1,3 3 22,2 2 0,0 7 1,-7-7 35,0-3 1,2 6 0,3-3 78,2-3 0,2 6-89,-2-3 1,-4 0 0,6-5-43,0 5 0,-6 3 0,4 4-63,-5-7 1,0 4-1,3 1-205,2 0 0,0 4-585,-7-9 177,0 9-966,0-4 1611,0 9 0,0 9 0,0 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7335,'12'11'-824,"-3"-1"3306,-9-10-1848,0 0-1518,0 9 299,0-7-1340,0 8 1925,0-10 0,9-10 0,3-1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3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126 1 8564,'0'21'107,"0"-7"1,0 0-7,0 2 1,-7 3-1,0 2-57,3 0 1,1 0 0,1-2-110,-5-5 0,5 4 0,-8-4 38,1 5 1,4 0-1,-6-3 1,1-2 45,6 2-146,1-6 57,3 8 0,-2-13-112,-5 9-11,5-9 180,-8 13-104,10-15 1,-2 8-433,-5-4-139,5-4 369,-8 6 1,10-11 318,0-5 0,0-5 0,0-9 0,0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7925,'12'0'51,"-3"2"193,-9 5 1,0-2 53,0 9 0,0-7-99,0 7 1,0 0-72,0 7 0,0-7 0,0 0-354,0 2 0,0 3 163,0 2 1,0 0-31,0 0 1,0 0 9,0 0 1,2-3 82,5-4 1,-2 3 37,9-10 0,-7 0-59,7-7 1,-2-3 0,4-1-65,-2-3 0,-7 0-85,7 7 0,-2-3-652,2-4 0,2 3 822,-9-10 0,2 2 0,-2-2 0,-4-5 0,6 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 7905,'-9'-12'194,"6"3"-592,-6 9 0,9 2 1,0 5 397,0 7 0,0 5 0,0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7861,'0'11'-495,"0"-1"0,0-10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9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7114,'0'-21'594,"0"9"-64,0-6-126,0 15 51,0-6-297,0 9 0,0 9 0,0 5-43,0 5 1,0 2 0,2 0-1,3 0-81,2 0 0,0 2 0,-5 3 0,3 2-45,2-2 1,0-3 0,-7-2 0,2 0-64,5 0 0,-4 0 1,6 0-130,0 0 0,-6 0 0,4 0 1,-5 0-895,-2 0 121,0-10 116,0-1 860,0-10 0,0 0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9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7924,'0'11'182,"2"1"142,5-5 1,-2-2-101,9 9 1,-7-7-164,7 7 0,-2 0 0,4 4-115,-2-4 1,-7 3 0,5-8-86,-3 3 0,-2-5 0,-5 4 30,5-1-98,-4 6 211,6-14 38,-9 8 0,0-13-48,0-4 1,0 3 0,0-10-5,0-3 0,0-1-13,0-3 1,0 0 0,0 0 2,0 0 1,0 7 42,0 0 0,-7 7 43,0-7 50,0 9 1,5-11-43,-5 9 1,4-3 72,-4 3-131,5 5 1,0-7-41,-5 9 1,2 0 12,-9 0 0,9 2 0,-4 3-202,0 2 1,6 2-367,-4-2 1,3-2 16,-3 9 0,4-7 562,-4 7 0,5-10 0,11 6 0,3-10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0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1 7670,'-19'2'296,"5"5"1,-2 5-1,7 6-297,-3-4 0,7 5 0,-2-5 5,5 5 0,-5 2 0,0 0-21,2 0 0,3-7 0,4-3 15,5-1 0,-2 4 1,9-7 25,2-3 0,3-1-11,2-3 0,0-3 0,0-4-19,0-7 0,-7 3 1,-2-3 12,-3-3 1,5-1 0,-7-3-6,-2 0 0,-3 0 0,-4 2-27,-5 5 0,2-5-135,-9 5 1,0 5-1,-7 2 2,0 5 0,7 2 0,0 0 1,0 2 4,2 5 0,-4-2 1,7 6-1,-1 1-9,1 0 0,-5-5 0,5 4 162,-3-1 0,7 6 0,-4-4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1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7891,'7'-14'-906,"0"0"1132,0 9 1,-7-2 0,0 14-39,0 7 1,7-2-1,0 2-28,-2 2 0,-3 3 0,-2 4-71,0 5 1,0 3 0,0 4-1,0-7-45,0-5 0,0 0 1,0 3-1,0 2-37,0-3 0,0-1 0,0-1 0,0 3-61,0 2 0,0 0 1,0-7-1,0 0-122,0 0 0,0 0 0,2 0-173,5 0 0,-2-7-168,9 0 1,-7-10 262,7 3 0,-7-11 0,5-6 254,-3-1 0,7-13 0,-4-8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6692,'12'9'749,"-1"-7"-546,-4 5 0,-2-2 0,9 0-42,2 2 1,-4 0 0,2-7-87,2 0 1,-4 0 0,2 0-38,2 0 1,-4 0-1,2 0-6,2 0 1,-4 0 0,0-3 41,-3-4 1,-2 3-2,-7-10 0,0 0-67,0-7 0,-2 9 1,-5 5-35,-7 5 0,2 2 0,-2 0 27,-2 0 1,-3 0 4,-2 0-27,0 0 0,7 9 1,2 5 6,3 5 0,0 2 1,4 0 23,-2 0 0,0 0 1,7 0-1,2-3-40,5-4 0,-2 5 0,9-5-185,2 5 1,-4-8 0,2-1-2,2-1 0,3-7 1,2 5-1,0-4-172,0-3 0,0-3 0,0-1 390,0-3 0,0-19 0,0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2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7300,'-12'9'61,"3"-4"0,9 9 222,0 2 1,0-4-1,0 2 1,0 2-97,0 3 0,0 2 1,0 0-59,0 0 1,0 0 0,0 0 0,0 0-154,0 0 0,0 0 0,2 0 0,3 0-9,2 0 1,0 2-1,-7 3 1,0 2-73,0-3 1,2-1 0,3-3-41,2 0 0,0 0 1,-5-3-821,5-4-465,-4-4 1430,15-10 0,-6-10 0,9-1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6406,'0'14'1895,"0"0"-1637,0 0 0,2 4-75,5-4 1,-2-4-75,9-10 0,0 0 1,7 0-7,0 0 1,-9-3-1,-3-1 11,0-3 1,1-10-17,4 3 1,2-4-101,-9-3 0,0 7 1,-7 0-218,0-3 1,0 6-146,0-3 0,-2 7-151,-5-7 1,2 9 0,-9-2 83,-2 5 1,-3 2 0,-2 0 430,0 0 0,7 7 0,0 0 0,2 2 0,-2-2 0,7-4 0,14 3 0,3-6 0,6-4-145,-2-3 0,0 0 303,7 7 1,-7 0 79,0 0 1,-7 2 298,7 5 1,-9-2-1,2 9-59,-5 2 0,0 3 0,3 2-365,2 0 1,0 0-605,-7 0 1,7 0-268,0 0 0,2-10-122,-2-4 880,-4-4 0,6-3 0,-9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5.3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0 232 6665,'0'12'911,"0"-3"-768,0-9 297,0 0-358,10-9 1,-8 4 0,7-7 96,1 3 1,-6-7 13,10 2-80,-9-5-144,14 7 124,-17 3-80,17 0 0,-15 4 0,10-9 0,3 0-42,1 2 1,-4-6 84,0 4-50,0-5 2,7-2-5,-9 9-19,-3 3 27,-9 9 0,0 2-20,0 5 0,-2-4-7,-5 4 20,5-5 6,-8 7-8,10-6 28,0 15-27,0-15 0,0 15 1,0-15-13,0 6 22,0-9 1,0 2-1,0 5 45,0 7-29,0-4 41,0 8-66,0-15 0,0 15-4,0-4 1,0 5 0,0 2-5,0 0 0,0-7 0,0 0 8,0 2 0,0-4-10,0 2 0,0-7 64,0 7 61,0-9-88,0 4 1,0-11-20,0-5 1,0 2 5,0-9-12,0 9-1,-9-4 0,4 7-13,-9-5-5,10 4 0,-8-6 7,5 9 1,-5 0 3,-9 0 1,7 0-2,0 0 1,7 0 7,-7 0-5,10 0 0,-8 0-117,5 0 65,5 0 48,-8 0-97,10 0 1,7-2 60,0-5-40,0 4 1,0-8-73,0 4 98,10 4 16,-15-15-2,7 15 1,-2-15-33,0 4 20,10 4 10,-15 1-2,7 0 2,-9-3 126,10 0 0,-8-6 88,5 4 119,-5 4-269,-2 1 34,0 9 1,0 2-26,0 5 17,0-4 4,0 6-99,0-9 68,0 0-50,0 9 0,-7-4 1,0 9 10,3 2 0,-1-4 58,-2 2 1,5 0-26,-5 7-1,4-9-29,3-3 1,0-11 0,0-5-83,0-7 0,7 2 10,0-2 1,7 5-20,-7-12 133,0 4 0,-7-1 1,0 18-55,0 0 239,0 9-111,0-9 0,0 2 1,0 5-1,0 7 153,0 5-199,0 2 24,0-9-31,0 6-99,0-6 23,0 0 1,0-5-15,0-14 0,7 2 1,0-9-136,-2-2 170,7 6-111,-10-8 99,7 15-205,-9-6-40,0 0-217,0 6 6,0-6-371,0 9 846,10 0 0,-8 9 0,7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7489,'12'9'271,"-3"-6"1,-9 8-124,0-4 0,7-2 0,0 9-132,-2 2 1,-3-4-1,0 2-7,5 2 1,-4-4 0,4 2-35,-5 2 0,0 3 10,5 2 30,-4 0-239,6-10 246,0 8-49,-6-17 0,8 15 144,-4-10-112,-4 0-4,6-7 296,-9 0-283,9 0 12,-6 0 17,6-10 0,-9-1 0,0-10 110,0 0 1,2 7 0,3 0-48,2-3 1,0-1-64,-7-3 0,7 7 49,0 0-10,0 9-135,-7-14 1,0 15-1,2-8-275,5 3 27,-4 2 0,6 4-736,-9-3 669,0 3-24,0-6 252,0 9-11,0 0 0,9 0 1,3 0-1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7823,'-2'11'205,"-5"-4"0,4-2-1072,-4 2-5,5-5 872,2 8 0,9-10 0,3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7856,'0'12'-76,"0"-3"126,0-9 268,0 0-160,0 9 1,0 3 40,0 9 1,0-10-40,0 8-318,0-17 157,0 17 0,0-7 1,0 9-45,0 0 0,0-7 0,0 0 103,0 2 33,0 3-56,0-8 9,0 8-20,0-17 16,0 17 5,0-17 1,0 10 0,2-7-114,5 2 0,-2 0 0,9-7-249,2 0 0,-4-7 0,0-3 13,-3-1 0,5 4 0,-5-5 0,1 0-225,-1 1 529,-2-3 0,2-7 0,3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4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7228,'12'9'0,"-3"3"0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4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7965,'0'11'-477,"0"-1"1,9-10-1,3 0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20678,'-11'0'179,"1"0"1,8 0-160,-5 0-16,5 0 0,-5 0 35,14 0-38,-5 0 76,7 0 72,-9 0-45,-9 0 81,7 0-181,-17 0-15,17 0 6,-8 0-52,10 0 72,10 0-13,-8 0 1,17 0-5,-17 0-1,7 0 357,-9 0-279,-9 0-28,7 0-166,-8 0 611,10 0-423,-9 0-28,7 0-32,-8 0 0,8 0-22,-5 0 41,5 0 55,-8 0 62,10 0-107,10 0 1,-6 0-3,10 0 1,-7 0-9,7 0 0,-7 0 3,7 0-11,-9 0-20,4 0 15,1 0-4,-8 0 0,10 0-15,-5 0 19,-5 0 1,10 0 14,-5 0-18,4 0 2,1 0 3,7 0 0,-15 0-2,10 0 1,0 0-22,7 0 15,0 0-2,-9 0 1,0 0 9,-5 0-8,-5 0-45,17 0 41,-17 0-2,17 0 1,-15 0 0,10 0 13,3 0 0,-6 0 0,3 0 8,3 0 67,-8 0-82,10 0 5,-17 0 3,17 0 1,-8 0-21,10 0 17,0 0-10,0 0 1,-7 0 5,0 0 0,0 0 0,7 0 2,0 0 1,-7 0-1,0 0-43,3 0 30,1 0 1,-4 0 0,0 0 0,3 0-3,1 0 1,3 0-7,0 0 8,0 0 0,0 0 0,0 0 0,0 0-3,0 0 1,0 0 0,0 0 0,0 0 1,0 0 0,0 0 0,0 0 15,0 0 0,0 0 0,0 0 8,0 0 1,0 0-1,0 0-20,0 0 1,0 0-1,0 0-3,0 0 0,-7 0 1,0 0-1,3 0 1,1 0 0,3 0 1,0 0-5,0 0 1,-7 0-1,0 0 2,3 0 1,1 0-1,3 0 8,0 0 0,0 0 0,0 0 0,0 0 1,0 0-3,0 0-1,0 0-5,0 0 4,-9 0 1,7 0-9,-8 0 8,1 0 1,7 0-5,-8 0 0,10 0 0,0 0 1,0 0 0,0 0 0,0 0 0,0 0 1,-7 0 0,0 0 0,3 0 0,1 0 4,3 0 0,0 0 0,0 0-1,0 0 1,-7 0-3,0 0 2,0 0 78,-2 0-76,7 0-1,-17 0 3,7 0-5,1 0 9,-8 0-13,17 0 9,-17 0 2,17 0-2,-17 0-2,17 0 1,-15 0 5,10 0-3,-9 0 1,14 0 4,-5 0 0,-3 0 2,3 0 0,0 0 4,7 0 0,-7 0-16,0 0 1,0 0 1,7 0 0,-7 0 0,0 0 0,-7 0 13,7 0 0,0 0-16,7 0 1,-7 0-4,0 0 1,-7 0-4,7 0 0,-7 0 9,7 0 1,-7 0 4,7 0 1,-7 0 16,7 0 0,-7 0-15,7 0 0,-7 0-16,7 0 1,-7 0 0,7 0 0,-7 0 0,8 0 1,-8 0 9,7 0 0,-7 0 8,7 0 0,-7 0-6,7 0-9,-9 0-1,14 0 0,-15 0-2,10 0 1,-7 0 0,7 0 1,-7 0 4,7 0 7,-9 0-9,14 0-1,-8 0 0,3 0-1,0 0 4,0 0 23,7 0-12,0 0 1,0 0 16,0 0 1,-7 0-4,0 0-29,0 0 0,7 0-5,0 0 0,-7 0 2,0 0 0,0 0 2,7 0 0,0 0 1,0 0 1,-7 0 0,0 0 0,3 0 0,-6 0 0,3 0 0,3 0 0,-6 0 0,3 0 0,3 0 0,-6 0 0,3 0 0,3 0 0,-6 0 0,3 0 0,3 0 0,-6 0 0,3 0 0,3 0 0,1 0 0,3 0 0,0 0 0,-7 0 0,0 0 0,3 0 0,-6 0 0,3 0 0,3 0 0,1 0 0,3 0 0,0 0 0,0 0 0,-7 0 0,0 0 0,3 0 0,1 0 0,3 0 0,0 0 0,0 0 0,0 0 0,0 0 0,-7 0 0,0 0 0,3 0 0,1 0-2,3 0 1,0 0 0,0 0 0,0 0-8,0 0 0,-7 0 0,0 0 7,3 0 0,1 0 1,3 0 1,0 0 0,-7 0 0,0 0 1,3 0-5,1 0 0,-4 0 0,0 0-13,3 0 1,1 0-13,3 0 0,0 0 0,0 0 20,0 0 0,-7 0 1,0 0-2,2 0 0,-4 0 1,2 0 22,2 0 0,3 0-5,2 0 1,0 0-6,0 0 0,0 0 1,0 0-4,0 0 1,-7 0-1,0 0 0,0 0 2,7 0 0,0 0-2,0 0 1,0 0 10,0 0 0,-7 0 0,0 0 7,2 0 0,-4 0-12,2 0 1,-7 0 3,7 0 0,0 0-10,7 0 0,-7 0 0,0 0-3,2 0 0,-4 0 2,2 0 1,0 0 0,7 0 0,0 0 0,-7 0 0,0 0 0,-7 0-1,7 0 1,-7 0-1,7 0 1,-7 0 0,7 0 0,-7 0 0,7 0 0,-9 0 0,6 0 0,-4 0 7,-4 0 1,8 0 65,-4 0-32,-4 0 0,8 0 15,-4 0-38,-4 0-31,6 0 18,0 0-20,-6 0 0,8 0 47,-4 0 123,-4 0 32,6 0-182,-9 0-205,9 0 17,-6 0-1212,6 0 854,-9 0 1,-9 0 0,-3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21857,'14'0'287,"0"0"0,0 0-286,7 0 1,0 0 17,0 0 1,0 0 16,0 0 1,-7 0-154,0 0 138,-9 0-13,4 0 52,-9 0 1,9 0 77,5 0-57,-4 0-47,8 0 0,-6 0-54,9 0 0,-7 0 19,0 0 0,0 0 2,7 0 1,0 0-9,0 0 0,-7 0 26,0 0 0,0 0-5,7 0 0,-7 0 1,0 0-6,2 0 0,-4 0-11,2 0 1,0 0 3,7 0 0,0 0-5,0 0 0,-7 0 0,0 0 2,2 0 1,-4 0-1,2 0 3,2 0 0,3 0-5,2 0 0,0 0 2,0 0 0,0 0-3,0 0 0,0 0 0,0 0-3,0 0 0,-7 0 0,0 0-2,2 0 1,3 0-11,2 0 1,0 0 0,0 0 6,0 0 1,-7 0 0,0 0 1,2 0 2,-6 0 24,8 0-19,-6 0 1,2 0-1,0 0 3,2 0 1,-4 0-4,2 0 1,0 0 5,7 0 0,-7 0-2,0 0-1,0 0 0,7 0 0,0 0 0,-7 0 6,0 0 5,0 0 1,7 0-9,0 0 0,-7 0 9,0 0 1,-7 0 3,7 0 0,0 0-11,7 0 1,-7 0 10,0 0 0,-7 0-10,7 0 0,0 0-11,7 0 1,-7 0 6,0 0 1,-7 0 0,7 0-10,2 0 0,-4 0 1,2 0 0,-7 0-8,7 0 1,0 0 11,7 0 0,-7 0-1,0 0 1,-7 0 0,7 0 1,-7 0 2,7 0 0,-7 0 0,7 0 0,-7 0-1,7 0 1,-7 0 0,7 0 1,-7 0 3,7 0 1,-7 0-8,7 0 1,-7 0-2,7 0 1,-7 0-3,7 0 1,-7 0-3,7 0 5,0 0 1,7 0-4,0 0-33,-9 0-24,6 0 45,-6 0 1,2 0-3,0 0 0,-7 0 17,7 0 0,-7 0 4,7 0 12,-9 0-13,13 0 1,-13 0-2,9 0 1,-7 0 0,7 0 0,-9 0-1,4 0 0,0 0 0,5 0 0,-2 0 0,2 0 0,-7 0 0,7 0 0,-7 0-4,7 0 0,-7 0-6,7 0 0,-7 0-3,7 0 0,-7 0 5,7 0 1,-7 0 3,7 0 0,-7 0 7,7 0 0,-7 0-3,7 0 0,0 0-5,7 0 1,-7 0-44,0 0 1,-7 0 9,7 0 1,-7 0-1,7 0 34,2 0 0,-3 0 10,1 0 20,-9 0-20,13 0 10,-6 0 1,2 0-17,0 0 0,-9 0 3,13 0-3,-15 0 1,8 0 0,-4 0 0,-2 0 4,9 0 1,-7 0 35,7 0 2,-9 0-39,13 0 1,-13 0-9,9 0 1,-7 0 4,7 0 0,-7 0-6,7 0 0,-7 0 3,7 0 0,-7 0-1,7 0 0,-7 0-2,7 0 5,-9 0 0,13 0 0,-13 0 0,9 0 0,-7 0 3,7 0 1,-7 0 2,7 0 13,-9 0-9,13 0 0,-13 0-2,9 0 0,-7 0-8,7 0 8,-9 0-3,13 0-21,-6 0 15,0 0 1,-1 0 16,-4 0 0,-2 0-14,9 0 50,-9 0-47,4 0-2,-9 0 4,9 0 2,-6 0 1,8 0-5,-4 0 1,-2 0-24,9 0 0,-7 0 12,7 0 0,-7 0 4,7 0 1,0 0 1,7 0 0,-7 0 0,0 0 0,-7 0 0,7 0 0,-7 0 0,7 0 0,2 0 0,-4 0 0,2 0 0,-7 0 0,7 0-2,2 0 0,-4 0 0,2 0 1,-7 0 0,7 0 0,2 0 0,-4 0 0,2 0 0,-7 0-1,7 0 0,0 0 0,7 0 0,-7 0-63,0 0 1,0 0 38,7 0 1,0 0-6,0 0 1,0 0 30,0 0 0,0 0-3,0 0 1,0 0 4,0 0 0,0 0 0,0 0 0,-7 0 1,0 0-2,2 0 0,-4 0-7,2 0 0,0 0-1,7 0 1,0 0-66,0 0 0,0 0 4,0 0 1,0 0 65,0 0 0,-7 0 0,0 0 2,2 0 1,-4 0 0,2 0 6,2 0 0,-4 0-4,2 0 0,0 0 7,7 0 0,0 0-10,0 0 1,-7 0-1,0 0 0,2 0 0,-4 0 0,2 0 0,2 0 0,-4 0 0,2 0 0,0 0 0,7 0 0,-7 0 0,0 0 0,2 0 0,-4 0 0,2 0 0,0 0-3,7 0 1,0 0-1,0 0 0,-7 0 3,0 0 0,0 0-1,7 0 1,0 0-2,0 0 1,-7 0-1,0 0 0,0 0 3,7 0 0,-7 0 10,0 0 1,-7 0 8,7 0 1,0 0 6,7 0 0,-7 0-12,0 0 0,-7 0-13,7 0 1,-7 0-11,7 0-7,0 0 0,7 0 14,0 0-39,-10 0 38,8 0 1,-14 0 16,9 0 27,-10 0 40,15 0-48,-17 0-53,17 0 26,-17 0 2,8 0 3,-10 0 8,9 0-39,-7 0 1,10 0 27,-5 0 9,-5 0 1,10 0 0,-5 0 39,-5 0 65,8 0-602,-10 0 1,-10 0 0,-1 0-1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18579,'0'-12'185,"0"1"20,0 4 0,0 2 16,0-9 0,0 7 0,0-7-195,0 9-12,0-13 8,0 15-108,0-15 46,0 6-63,0 0 85,0-6 0,0 13 7,0-9 8,0 9 52,0-4-22,0 9-5,0-9 1,0 4-23,0-9 1,0 7 7,0-7-65,0 9 43,0-4 1,0 7-38,0-5 35,0 4 41,0-6-24,0 9-2,0-9 43,0 6-35,0-6-79,0 9 72,0 9 32,0-6-3,0 6 93,0-9-122,0-9 59,0 6-5,0-6 0,0 11-28,0 5 1,0-2-10,0 9 1,0-7-24,0 7 1,0-7 15,0 7 0,0-7-3,0 7 22,0-9 1,0 6 322,0-4-261,0-4-60,0 15 0,0-13-9,0 9-12,0-9-14,0 4 0,0-7-1,0 5-26,0-4 43,0 6-36,0-9 22,0 9 30,0-6 8,0 15 1,0-13-22,0 9-19,0-9 13,0 4 0,0-9 13,0 9 0,0-4 1,0 9 2,0-9-17,0 4-4,0-9 12,0 9-42,0-6 31,0 15-3,0-15 1,0 8 0,0-4 5,0 7 0,0 5 32,0 2-34,0-9 9,0-3-11,0 0-1,0-6 0,0 15 4,0-4 0,0-4 35,0-1-35,0 0 14,0-6-3,0 15-9,0-6-2,0 0 1,0 6 6,0-15-1,0 15-41,0-15 27,0 15 1,0-6 0,0 9 0,0 0-3,0 0 1,0-7-1,0 0 10,0 2 0,0 3 1,0 2 22,0 0 1,0-7-12,0 0 0,0 0-6,0 7 1,0 0 1,0 0 1,0 0-8,0 0 1,0-7 0,0 0-18,0 2 1,0 3 0,0 2 4,0 0 0,0-7 0,0 0 8,0 2 0,0-4 0,0 2 14,0 2 0,0-4 0,0 2-3,0 2 0,0-4 1,0 2 5,0 2 0,0 3-16,0 2 1,0 0-1,0 0-4,0 0 1,0-7-1,0 0 5,0 2 0,0 3 1,0 2-5,0 0 1,0-7 0,0 0-1,0 2 1,0 3 0,0 2-7,0 0 0,0 0 0,0 0 0,0 0-3,0 0 1,0 0 1,0 0 0,0-7-7,0 0 0,0 0-9,0 7 1,0 0-11,0 0 0,0 0-4,0 0 0,0 0 12,0 0 0,0 0 3,0 0 1,0-6-1,0-1 20,0 2 1,0-4-1,0 2 8,0 2 1,0-4-8,0 2 1,0-7-3,0 7 0,0 0-24,0 7 1,0-7 0,0 0-5,0 2 0,0-4 0,0 2 7,0 2 0,0-4 0,0 2 47,0 2 0,0-4-33,0 2 1,0 0 18,0 7 1,0-7-1,0 0-7,0 2 1,0-4-5,0 2 0,0 0 0,0 7 0,0-7 0,0 0-6,0 2 0,0-4 1,0 2-25,0 0 1,0 0 0,0 0 9,0 2 0,0-4 23,0 2 0,0-7-5,0 7 0,0-7-3,0 7 0,0 0 21,0 7 0,0-7 0,0 0 0,0 2 0,0-4 0,0 2-2,0 2 1,0 3-17,0 2 1,0 0 4,0 0 0,0 0-10,0 0 0,0-7-2,0 0 1,0 0 4,0 7 1,0-7 1,0 0 0,0 0 3,0 7 1,0-7 0,0 0-2,0-10 0,0 15 0,0-5-10,0 5 0,0-5-1,0 0 10,0-10 2,0 15-3,0-17 1,0 10-1,0-5 14,0 7 6,0 5 1,0 2-19,0 0 4,0-10 0,0 1-4,0-5 3,0 5 60,0-1-61,0 8 13,0-17 1,0 10 19,0-5-28,0 5-4,0-1 0,0 1-17,0-5 23,0-5 1,0 10-29,0-5 32,0-5-1,0 17-18,0-17 0,0 10-9,0-5 18,0-5 1,0 10 2,0-5-6,0-5 10,0 8-6,0-1 0,0-4 3,0 9 1,0-7-5,0 7 0,0-7-4,0 7 1,0-7-2,0 7 0,0-7 0,0 7 1,0-7 0,0 7 1,0-7-3,0 7 0,0-7-17,0 7 17,0-10 1,0 8 2,0-5 1,0-2-1,0 9 1,0-7 0,0 7 1,0-10-2,0 15 4,0-17 0,0 17 1,0-14 23,0 9-26,0-10 0,0 8 7,0-5 39,0-5-26,0 8 1,0-8 74,0 5-47,0-5-29,0 8 75,0-10-67,0-10-28,0 8-8,0-7-92,0 9 107,0 9-13,0-7 0,0 10-68,0-5-57,0-5-182,0 8-567,0-10 341,0-10 538,0 8 0,0-17 0,0 8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20570,'0'12'-2028,"0"-3"2425,0-28 0,0 12-91,0-14 0,0 5-249,0-5 0,0 7 126,0 0-65,0 9 0,0-6 141,0 4-115,0-5-402,0 0 204,0-6-38,0 15 44,0-15 0,0 13 0,0-9 0,0-2 68,0-3 0,0 5 1,0 0 16,0-2 1,0 4 43,0-2 0,0 7-9,0-7-38,0 9-1,0-13 4,0 15-9,0-6 350,0 9-331,0 9-21,0-6 8,0 6-16,0 0 1,0-4 5,0 9 54,0-9 167,0 4-188,0-9 40,0 9 0,0-4 0,0 9-24,0 2-53,0 3 0,0 2 0,0 0 22,0 0-6,0 0-32,0 0 1,0-7 0,0 0 0,0 2 0,0 3 0,0 2 0,0 0-6,0 0 1,0 0 6,0 0 23,0 0 0,0 0 12,0 0-29,0 0 1,0 0 0,0 0 98,0 0-94,0 0 2,0 0-2,0-9 5,0 6 1,0-6-1,0 9-4,0 0 0,0 0 1,0 0-37,0 0 19,0-9 0,0 6 0,0-4 1,0 5-10,0 2 0,0 0 1,0 0 0,0 0-23,0 0 26,0 0 1,0-7-1,0 0-11,0 2 13,0-6 0,0 8 1,0-4-1,0 5 1,0 2 1,0 0 0,0-7 0,0 0 0,0 2 0,0 3 1,0 2 0,0 0 1,0 0-4,0 0 1,0 0 0,0 0 1,0 0 1,0 0 0,0 0 0,0 0 0,0 0-1,0 0 3,0 0 0,0 0 0,0 0 0,0 0-3,0 0 1,0 0-1,0 0 1,0 0-6,0 0 0,0 0 1,0 0-1,0 0-9,0 0 11,0-9 0,0 6-4,0-4 45,0-4 0,0 8 1,0-4-24,0 5 0,0-5 0,0 0-1,0 2 1,0-4-44,0 2 40,0 0 3,0 7-20,0-9 0,0 7 0,0-5 22,0 5-54,0-7 40,0 6-6,0-6 0,0 9 0,0 0 3,0 0 0,0-7 1,0 0 3,0 2 7,0-6 3,0 8 0,0-6 42,0 9-51,0-9 1,0 6-1,0-4 104,0 5-101,0 2 1,0 0-1,0 0 18,0 0-20,0-9 0,0 6 0,0-4-16,0 5 1,0 2 0,0 0 5,0 0 1,0 0-4,0 0 1,0 0 0,0 0 6,0 0 0,0-7 0,0 0-3,0 2 1,0-6 0,0 8-3,0-4 42,0 5 0,0 2 47,0 0 1,0 0-36,0 0-36,0 0 0,0-7 0,0 0 25,0 2-2,0-6-15,0 8-19,0-6 0,0 2 0,0 0 0,0 2 0,0 3-52,0 2 64,0 0-49,0 0 0,0 0 1,0 0-1,0 0 1,0 0 21,0 0 1,0-7 0,0 0 0,0 2 15,0 3 1,0 2 0,0 0-7,0 0-4,0 0 14,0 0 0,0-7 1,0 0-1,0 2 26,0 3-30,0 2 0,0 0 1,0 0 3,0 0-5,0-10-5,0 8 1,0-14 0,0 9 3,0 2 0,0-7 0,0 10 0,0-5 0,0 5-5,0 2 0,0-7 1,0 0 12,0 2 1,0-4-1,0 2 4,0 2 126,0-7-129,0 10 1,0-14 19,0 9-12,0-10-10,0 6-1,0-10-17,0 9 24,0-7 7,0 17-30,0-17 1,0 10-47,0-5 58,0-5-4,0 8 24,0-10 43,0 9-31,0-7-24,0 8 10,0-10-29,0 9 23,0-7 26,0 8-424,0-10 183,0-10 0,0 6-322,0-10 112,0 9 1,0-7 410,0 5 0,0-4 0,0-10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7504,'12'0'115,"-3"2"1,-6 3 0,1 4-37,3 3 1,0-5 0,-7 7-59,0 2 1,0 3-1,3 2 3,4 0 1,-5 0 0,5 0-57,-5 0 0,-2 0 0,3 0-39,4 0 0,-5 0 0,7 0 25,1 0 0,-8-7 1,5 0-21,-5 2 0,5-4-83,0 2 0,0-7 81,-7 7 0,3-9-21,4 2 104,-5-5-39,7-2 1,-9-2 205,0-5 1,0 2-58,0-9 1,0 7-88,0-7 1,0 7 0,0-7-9,0-2 1,7 4 0,0-2-87,-2-2 0,0-3 60,2-2 1,-5 0 0,5 0 13,-5 0 1,-2 7-1,0 0 23,0-2 0,7 4 1,0-2-28,-2-2 1,-3 4-18,-2-2 0,0 7 0,0-7 2,0-2 0,3 4-18,4-2 9,-5 9-82,7-4-766,-9 9 555,0 0 1,0 9-155,0 5 457,0-4 0,0-1 0,0-9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20570,'0'12'-2028,"0"-3"2425,0-28 0,0 12-91,0-14 0,0 5-249,0-5 0,0 7 126,0 0-65,0 9 0,0-6 141,0 4-115,0-5-402,0 0 204,0-6-38,0 15 44,0-15 0,0 13 0,0-9 0,0-2 68,0-3 0,0 5 1,0 0 16,0-2 1,0 4 43,0-2 0,0 7-9,0-7-38,0 9-1,0-13 4,0 15-9,0-6 350,0 9-331,0 9-21,0-6 8,0 6-16,0 0 1,0-4 5,0 9 54,0-9 167,0 4-188,0-9 40,0 9 0,0-4 0,0 9-24,0 2-53,0 3 0,0 2 0,0 0 22,0 0-6,0 0-32,0 0 1,0-7 0,0 0 0,0 2 0,0 3 0,0 2 0,0 0-6,0 0 1,0 0 6,0 0 23,0 0 0,0 0 12,0 0-29,0 0 1,0 0 0,0 0 98,0 0-94,0 0 2,0 0-2,0-9 5,0 6 1,0-6-1,0 9-4,0 0 0,0 0 1,0 0-37,0 0 19,0-9 0,0 6 0,0-4 1,0 5-10,0 2 0,0 0 1,0 0 0,0 0-23,0 0 26,0 0 1,0-7-1,0 0-11,0 2 13,0-6 0,0 8 1,0-4-1,0 5 1,0 2 1,0 0 0,0-7 0,0 0 0,0 2 0,0 3 1,0 2 0,0 0 1,0 0-4,0 0 1,0 0 0,0 0 1,0 0 1,0 0 0,0 0 0,0 0 0,0 0-1,0 0 3,0 0 0,0 0 0,0 0 0,0 0-3,0 0 1,0 0-1,0 0 1,0 0-6,0 0 0,0 0 1,0 0-1,0 0-9,0 0 11,0-9 0,0 6-4,0-4 45,0-4 0,0 8 1,0-4-24,0 5 0,0-5 0,0 0-1,0 2 1,0-4-44,0 2 40,0 0 3,0 7-20,0-9 0,0 6 0,0-4 22,0 5-54,0-7 40,0 6-6,0-6 0,0 9 0,0 0 3,0 0 0,0-7 1,0 0 3,0 2 7,0-6 3,0 8 0,0-6 42,0 9-51,0-9 1,0 6-1,0-4 104,0 5-101,0 2 1,0 0-1,0 0 18,0 0-20,0-9 0,0 6 0,0-4-16,0 5 1,0 2 0,0 0 5,0 0 1,0 0-4,0 0 1,0 0 0,0 0 6,0 0 0,0-7 0,0 0-3,0 2 1,0-6 0,0 8-3,0-4 42,0 5 0,0 2 47,0 0 1,0 0-36,0 0-36,0 0 0,0-7 0,0 0 25,0 2-2,0-6-15,0 8-19,0-6 0,0 2 0,0 0 0,0 2 0,0 3-52,0 2 64,0 0-49,0 0 0,0 0 1,0 0-1,0 0 1,0 0 21,0 0 1,0-7 0,0 0 0,0 2 15,0 3 1,0 2 0,0 0-7,0 0-4,0 0 14,0 0 0,0-7 1,0 0-1,0 2 26,0 3-30,0 2 0,0 0 1,0 0 3,0 0-5,0-10-5,0 8 1,0-14 0,0 9 3,0 2 0,0-7 0,0 10 0,0-5 0,0 5-5,0 2 0,0-7 1,0 0 12,0 2 1,0-4-1,0 2 4,0 2 126,0-7-129,0 10 1,0-14 19,0 9-12,0-10-10,0 6-1,0-10-17,0 9 24,0-7 7,0 17-30,0-17 1,0 10-47,0-5 58,0-5-4,0 8 24,0-10 43,0 9-31,0-7-24,0 8 10,0-10-29,0 9 23,0-7 26,0 8-424,0-10 183,0-10 0,0 6-322,0-10 112,0 9 1,0-7 410,0 5 0,0-4 0,0-10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6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43 8481,'-14'19'108,"0"-5"1,10-3 0,-3-4-153,4 7 186,3-4-138,0 8 0,0-6-36,0 9 50,0-9 0,7-1 1,3-6-1,1 2-16,6-2 0,1-3 0,3-4-4,0-5 1,-7 2 0,0-9-6,3-2 0,-1-3 1,-2-2 41,-7 0 1,-5 0-44,-2 0 25,0 9-5,0-6-48,0 15 1,-2-6-1,-3 7-13,-2-5-181,-9 4 0,4-6 92,-9 9-99,0 0 0,0 2 0,0 5 0,3 7-71,4 5 0,-3-5 0,10 0-80,3 2 388,1 3 0,3-7 0,0-3 0,0-9 0,0 0 0,0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7773,'12'9'-1008,"0"-6"1008,-5 4 0,-5-5 0,7-2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6151,'0'-12'562,"0"1"-182,0 4 27,0 4-105,0-6 80,0 9-209,10 0-175,-8 0 14,7 0 6,-9 0 32,0 9 8,0-6-35,0 6-19,0 0 0,0 3-36,0 9 1,0-7 2,0 0 0,0 0-27,0 7 1,0 0 7,0 0 0,0-7 0,0 0 12,0 2 1,0-4 22,0 2 0,0-7-27,0 7 1,0-7-19,0 7 0,7-7 21,0 7 0,0-7-8,-7 7 1,3-9-48,4 2 76,-5 4 0,10-1 42,-5 4 5,-5-5-14,17-9 1,-15 0 17,10 0-25,-9 0 97,4 0-48,-9-9 0,0 4-51,0-9 11,0 9-155,10-4-115,-8 9 1,10 0-389,-5 0-34,-5 0 673,7 0 0,-9 0 0,0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7574,'0'12'-363,"0"-1"0,3-6-24,4 2 387,-5 0 0,17-7 0,-8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7953,'-11'0'-81,"1"0"1,13 0-1,1 2 81,3 5 0,10-4 0,-6 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73 8018,'0'14'73,"0"0"0,2-7 1,3 7-1,4 0 7,3-2 1,-8 6-1,6-4-96,-1 5 1,-7 2 0,8-2-1,-3-3-84,0-2 0,0 0 1,-7 7 63,0 0 1,2 0 0,3 0-14,2 0 0,0-7 0,-7 0 13,0 2 0,0-4 8,0 2 0,2-9 12,5 2 26,-5-5 6,8-2-17,-10 0 13,0-9 1,2 4 5,5-9 0,-5 0 0,5-7 1,-2 2 0,0 3 30,2 2 1,0 0 0,-7-7-5,0 0 1,2 7-1,3 0-4,2-2 1,0-3 0,-5-2-11,5 0 1,-5 7 0,5 0-1,-2-2-42,2-3 0,-5 5 1,5 0-13,-4-2 1,4-3 3,0-2-48,0 0-136,2 0 1,-7 12-92,5 9 1,-7 2 0,-4 12 12,-3 2 1,0 3 0,4 2 280,-4 0 0,5 0 0,-7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6745,'11'0'0,"-1"0"0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7988,'11'-9'-444,"-1"6"571,-10-6 1,0 7 77,0-5-59,9 4 0,-7-4-66,5 14 0,-4 5 1,-3 9-101,0 0 1,0-7-1,0 0 1,0 2-79,0 3 1,0 2-1,0 0 1,-3 2 44,-4 5 0,5-4 1,-7 4-162,-1-5 0,8-2 194,-5 0 78,5 0 0,4-9 49,5-5 0,5-5 0,9-2 62,0 0 1,-7 0-1,0 0-51,2 0 0,3 0-111,2 0 0,0-2-134,0-5-196,0 4 88,-10-6-137,-1 9 1,-10 2-536,0 5 907,0-4 0,-10 6 0,-1-9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 7916,'0'-12'-157,"0"3"1,0 9 0,0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 7742,'-12'0'-301,"3"0"0,9 9 0,0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8219,'3'21'343,"1"0"-263,3 0 1,0 0-1,-7 0-76,0 0 1,0 0 0,3 0-168,4 0 1,-5 0-702,5 0-161,-5 0 271,-2 0 754,0-9 0,10-12 0,1-12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7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7438,'0'-12'58,"0"3"77,0 9 408,0 0-427,0 9 0,7 3 21,0 9-87,0 0 1,-4-2 0,1-3 0,3-2 91,-2 2 0,-3 5 74,-2 7-198,10-14 1,-8 21 0,5-14 82,-5 3 0,-2-1-166,0-2 132,0 0 15,0 9-150,0-16 0,0 14 0,3-14-165,4 5 271,-5 2-120,7-9 0,-6 6 0,1-4-248,3 5 203,0-7 1,-7-1 42,0-4-49,0-4 1,3 6-233,4-9 299,-5 0-243,7 0 1,-9 0-150,0 0 137,10-9 1,-8 4 320,5-9 0,-5 0 0,-2-7 0,0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21 7863,'-11'0'-706,"4"0"876,14 0 1,-3 0 0,10 0-26,3 0 0,1-7 0,3 0-75,0 2 1,0 3-1,0 4 1,0 3-47,0 2 1,0 2 0,0-4 0,0 4-60,0 3 1,-7 0 0,0 4-1,3-4 5,1-3 1,-4 7 0,0-2 21,3 5 0,-1 2 1,0-2-1,-4-3 7,-3-2 0,1-2 0,-6 4 0,3-2 8,-2 2 1,-3-4 0,-2 2 38,0 2 1,0 3 0,-2 0 0,-5-3 4,-7-2 0,2-7 1,-2 5-1,-2-3-40,-3-4 1,-2 4 0,0-2 0,-2-2 1,-5-3 0,2 5 0,-6 0 0,1-2 2,6-3 0,1-2 1,1 0-1,-5 0 0,5 0 1,-5 0-258,4 0 1,10 0-345,0 0 0,12 7 586,2 0 0,19 9 0,13-4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21 6201,'12'0'1131,"-3"0"1,-9-2-303,0-5-592,-9 4 0,4-6 0,-9 9-124,-2 0 0,4 0 0,-2 0-87,-2 0 0,4 0 1,0 2-1,1 3-8,-1 2 1,5 7-1,-7-5 1,0 3-58,2 4 0,-6-4 1,6 2-1,-2 2 8,0 3 0,7 2 0,-5 0 17,3 0 0,2-7 0,7 0 25,0 2 0,0 3 0,0 2-79,0 0 0,9-7 0,5 0-30,5 2 1,2-6 0,0-3 0,0-5-25,0-2 1,0 0 0,0 0-1,0 0 15,0 0 0,0 0 0,0 0 1,0 0-34,0 0 1,-2-2 0,-3-3-120,-2-2 0,0-7-48,7 7 1,-9-2-487,-5 2 793,-5 4 0,-2-6 0,0 9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7913,'0'14'727,"0"0"1,0 0-630,0 7 1,0 0-1,2 0-270,5 0 0,-4 0 1,4 0 193,-5 0 0,-2-7 0,0 0-965,0 2 0,7-4-287,0 2 1230,0-9 0,2-5 0,3-12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6428,'-21'0'530,"9"0"0,12 0 0,14 0-493,5 0 0,2 0 1,0 0-1,2 0 1,5 0 0,-2 2 0,7 3 0,-1 2 10,1-2 0,-5 4 0,5 0 0,-1 3-45,1 4 1,-7-4-1,2 2 1,-5 0-39,-2-2 1,0 6-1,0-6 1,-2 2 8,-5 0 1,2 0-1,-9 7 36,-2 0 1,-3 0 0,-2 0-1,0 0 39,0 0 1,-7-7 0,-2 0 0,-3 0-5,-4-2 1,-3 4 0,-2-9-1,0 0-34,0 2 0,-2-6 0,-3 4 0,-4-5-34,-3-2 1,7 0-1,-4 0 1,2 0-96,0 0 0,0 0 0,7 0-267,0 0 0,2 2-152,5 5 1,5-2 536,9 9 0,9 0 0,3 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316 63 6891,'11'-2'376,"-4"-5"435,-4 4-491,-3-15 0,0 13 492,0-9-518,0 9 1,-10-4-123,-4 9 1,3 0-1,-3 0-33,-3 0 1,-1 0-1,-3 0-42,0 0 1,0 7-1,2 2 1,3 1-61,2-1 0,0 5 0,-7-5 0,2 3-31,5 4 0,-2-4 0,6 2-52,-1 2 0,4 3 0,-5 2 6,3 0 0,2-7 1,7 0-1,2 0-10,5-2 1,-2 4 0,9-9 0,0 0-85,-3 2 1,8-6 0,-5 4-1,5-5 91,2-2 0,7 7 0,0 0 0,-3-2 34,-1-3 1,-3-2 0,0 0 0,0 0-33,0 0 0,-7 0 0,0 0 67,2 0 1,3 0-177,2 0-475,-10 0-780,-1 0 864,-10 0 0,0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42 6951,'0'-11'586,"0"1"1,0 8-413,0-5 1,-9 5 11,-5-5 1,2 4-224,-2 3 0,0 7 0,-4 3 50,4 1 0,2-4 0,5 7-18,-7 3 1,-2-6 0,-1 3 30,3 3 0,3 1 0,-6 1 0,6-3 10,1-2 0,3-7 0,5 7 17,-5 3 0,5 1-39,-5 3 1,4 0 0,6-2-13,4-5 1,-3 2 0,10-9-8,3-2 1,-6-3-1,3-2-267,3 0 0,1 0-33,3 0 1,0 7-130,0 0 1,-7 0 0,0-7 97,3 0 0,-6-2 336,3-5 0,0 5 0,7-8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63 189 8004,'-14'0'-235,"3"3"77,1 4 0,1-5 0,4 7 249,-2 1 0,0 1-6,7 10 1,0 0-68,0 0 1,0-7 83,0 0-117,10-9 69,-8 4-28,17-9-61,-17 0 78,17 0-2,-17 0-6,17 0 4,-8 0-20,10 0 17,0 0 6,-9 0-189,7 0 156,-8 0 0,10-9 0,0-3 5,0 1 6,-9 1 82,7 1-82,-17-3-6,7 1 1,-2-8-1,0 5 148,-2-5 1,-3-2 170,-2 0-266,0 0 1,0 0 0,-2 3 85,-5 4-299,5-5 204,-17 7 26,7 1-38,1-8-142,-8 17 0,14-10 0,-9 7 0,-2-2 61,-3 3 1,5 1-1,0 6-227,-2 4 0,0 4 0,-1 10-317,3 0 0,7-7 0,-4 0 579,1 3 0,3 1 0,7 3 0,0 0 0,0 0 0,0 0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0 315 7036,'0'-21'-34,"0"0"1,0 7 151,0 0 1,7 7-36,0-7 17,0 0-20,-7 3-17,10-8 1,-8 7 0,7-9 0,-2 0-64,0 0 0,7 7 0,-7 0 44,-2-2 1,0 7-42,2 2 1,-3 4 34,10 3 0,0 0-25,7 0 0,-7 10-33,0 4 0,-9 4-23,2 3 1,2 0-1,-2 0 0,-2 0 0,-3-7 0,-2 0 4,0 3 0,0-6-27,0 3 65,0-9 1,0 2 1,0-14 0,0 2 0,0-9 0,3 0-8,4 3 1,-5-8-1,7 5 4,1-5 1,-1-2 0,5 0-1,-5 3 26,1 4 1,1-5 122,10 5 0,0-2 42,0 2 0,-7 4-131,0 10 0,-9 3 0,2 4 0,-2 4 54,2 1 0,-5 7 1,5-5-79,-5 4 1,-2 3-1,0 0-184,0 0 1,0 0 0,0 0-213,0 0 0,0 0-117,0 0 0,0 0-372,0 0 852,0-9 0,0-3 0,0-9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0 168 7596,'0'21'35,"0"0"0,0-7 1,0 0-210,0 3 1,0 1 0,0 3 0,0 0 87,0 0 0,0-7 0,3 0 0,1 5 78,3 7 1,0-8 0,-7 8-97,0 0 1,0-8 0,0-4 88,0 3 109,0-8 1,3 0-10,4-9 0,-5-9-2,5-5 1,-5-5-1,-2-2 1,0 0 0,0 0 0,0 0 1,0 0-39,0 0 1,0 0-1,0-2 1,0-3 9,0-2 0,0-9 0,0 4-38,0 1 1,0 1 0,0 10 0,0 0-35,0 0 1,7 0 154,0 0-96,0 0 0,-4 10-36,4 4 1,-3 4-15,10 3 1,0 10-13,7 4 1,0 4 0,0 3 11,0 0 1,-7-2 0,-2-3 0,-1-4-2,1-3 1,0 8 0,4-6 7,-2 1 0,-7 0 142,7-5-7,-9 4 1,4 3-32,-9 0 1,0-7-92,0 7 1,-9-9-1,-3 4-57,0 1 0,-6-8 1,4 5-54,-5-5 0,-2-2 0,2 3-842,5 4 123,-4-5 293,15 7 523,-6-18 0,0-3 0,-3-9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7221,'0'14'87,"0"0"0,0 3 31,0 1 1,0 3 0,0 0 0,0 0-9,0 0 1,2 0 0,3 0-1,2 0-122,-2 0 0,-1 3 1,1 1-1,2 3 47,-2-2 0,-3-3 0,-2 1 0,0 1-78,0 3 0,7 0 1,0-7-1,-2 0-23,-3 0 1,-2 0 0,0 0-1,0 0-1,0 0 0,0-7 1,0 0-282,0 3 1,0-6-299,0 3 376,0-9 1,2 2 269,5-14 0,-4-5 0,6-9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7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64 7484,'10'12'740,"-8"-1"141,5-4-433,5-4-330,-1 6 1,3-2 0,0 0 377,3-2-441,-8-3 5,10-2 138,-17 0-64,17 0 0,-15 0 1,10 0-205,3 0 57,-8 0-22,10 0-25,-17 0 1,10 0-1,-8-2-27,3-5 138,0 4-236,-7-6 232,0 0-46,0 6 1,0-8-56,0 4 70,0 4 4,0-15-71,0 15 71,-9-6-162,7 0-10,-17 6 154,17-6-23,-17 0 18,17 6-53,-17-6 0,14 9 0,-9 0 0,-2 0 15,-3 0 10,-2 0 53,0 0 1,7 7-14,0 0-38,10 9 248,-6-13 17,10 15-203,0-15-25,-9 15 262,7-15-225,-8 15 0,10-13 1,0 9 151,0 2-147,0-6 26,0 8-51,10-6 1,-6 2-1,8 0 1,0 0 167,-1-2-308,3-3 1,0-2-1,0 0-347,3-2 330,1-3-789,3-2 525,0 0 1,3 0-1,1-2-1493,3-5 1889,0 4 0,3-25 0,1 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7983,'-12'10'-367,"5"4"0,7-3 428,7 3 0,-2-9 1,7 4-125,-3 1 1,7-8-1034,-2 5 1096,5 5 0,2-10 0,0 7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84 147 7380,'14'0'598,"0"0"-428,2 0 0,-4 0 0,0-2-34,-3-5 1,0 5 0,-4-8-13,2 1 0,7 4-77,-7-9 0,0 0 58,-7-7 1,0 7 5,0 0 1,0 7-96,0-7 1,-9 10 0,-5-3 21,-5 4 17,-2 3 0,9 0-25,-6 0-43,6 10 0,-2-6 0,0 8-46,-2-3 1,4 8-1,0-3 57,3 4 1,0 3 0,4 0-12,-2 0 1,0 0 0,7 0-102,0 0 0,0 0 1,2-2-1,3-3-451,2-2 0,9-2 146,-2 2 0,3-2 1,-1-8-1,-2 3 419,2-2 0,3-3 0,11-11 0,3-3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40 7983,'-9'-11'-61,"4"-1"29,-9 5 1,7 5 29,-7-5 1,9 7-1,-4 4 1,2 6-14,0 1 0,0-4 0,7 7 47,0 3 0,2 1 0,3 3-222,2 0 0,7-7 1,-5 0 78,3 3 0,2-1 0,5 0 0,-3-4 55,-2-3 0,0 8 0,7-3 3,0 4 1,-2-4-1,-3-2 187,-2-3 446,-9 8-463,4-6 1,-11 1 0,-3-3 0,-4-2-46,-3 0 0,-2 0 1,-7-7-15,0 0 0,0 7 0,2 3-394,5 1 1,5-4 335,9 7 0,-9-9 0,-3 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105 42 6833,'-21'0'512,"7"7"-412,0 0 1,9 3 52,-2-3-128,-4-5 0,8 17 0,-6-8 0,2 3 182,0 0-130,0 0 0,7-2-9,0 7-33,0-8 1,0 3 0,0 0-26,0 3 1,9-6 0,5 1 39,5-3 2,2-2-239,0-7 222,0 0-21,0 0 1,0 0 0,0-2 0,0-3-48,0-2 1,-7-9 0,0 2-13,2-5 37,-6-2 96,8 0-87,-15 10 4,6-8-7,-9 17 225,0-17-148,0 7 1,0-2 0,0 0-1,-2 0 1,-3 0-27,-2 0 1,-9 7-1,2-4 1,-5 1-25,-2 6 0,0 1 1,0 3-1,0 0-330,0 0 0,7 0 1,0 3-8,-2 4 0,-3 2 0,0 7 0,5-2-721,7 3 1033,5-8 0,-7 10 0,-3-8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7031,'0'21'-24,"7"-7"1,0 0 183,-2 3 0,-3 1 0,0 3 1,3 0-42,2 0 1,2 0 0,-4 0 0,2 0 7,-2 0 1,4 0-1,-2 0 1,-2 0-161,-3 0 0,5 0 0,0 0 0,0 0 49,2 0 0,-6 7 1,4 0-1,-3-2-69,3-3 1,-4-2 0,4 0 66,-5 0-171,-2 0-6,9 0 177,-6-9-15,6 7-191,-9-17 58,0 17 0,0-15 21,0 10-186,0 0 1,0-2 147,0-3 1,0-6-1,0 4-289,0 7 440,0-5 0,0 0 0,0-9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84 7963,'9'12'0,"-6"-3"-51,6 1 1,-9-6 0,2 8 219,5-3 1,5-2-52,9-7 1,0 0 20,0 0 1,0 0-204,0 0 1,-7-2 78,0-5 0,-9-5 73,2-9-83,4 10 36,-8 1-1,6 1-8,-9 7 10,0-17-6,0 17 13,0-17-47,-9 17 1,4-15 0,-9 10-33,-2 3 1,-3 1 0,-2 6 52,0 4-7,0-5-11,9 17 10,-6-8-20,6 10 43,0 0-30,-6 0 4,15 0-15,-6 0 0,9 0 0,0 0 24,0 0-261,0 0 160,0 0 0,2-2 0,3-3 0,4-4 1,3 0-1,4-3-431,3 0 1,9 1 0,2-6 510,3 3 0,2 0 0,7-7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126 1 8564,'0'21'107,"0"-7"1,0 0-7,0 2 1,-7 3-1,0 2-57,3 0 1,1 0 0,1-2-110,-5-5 0,5 4 0,-8-4 38,1 5 1,4 0-1,-6-3 1,1-2 45,6 2-146,1-6 57,3 8 0,-2-13-112,-5 9-11,5-9 180,-8 13-104,10-15 1,-2 8-433,-5-4-139,5-4 369,-8 6 1,10-11 318,0-5 0,0-5 0,0-9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0 232 6665,'0'12'911,"0"-3"-768,0-9 297,0 0-358,10-9 1,-8 4 0,7-7 96,1 3 1,-6-7 13,10 2-80,-9-5-144,14 7 124,-17 3-80,17 0 0,-15 4 0,10-9 0,3 0-42,1 2 1,-4-6 84,0 4-50,0-5 2,7-2-5,-9 9-19,-3 3 27,-9 9 0,0 2-20,0 5 0,-2-4-7,-5 4 20,5-5 6,-8 7-8,10-6 28,0 15-27,0-15 0,0 15 1,0-15-13,0 6 22,0-9 1,0 2-1,0 5 45,0 7-29,0-4 41,0 8-66,0-15 0,0 15-4,0-4 1,0 5 0,0 2-5,0 0 0,0-7 0,0 0 8,0 2 0,0-4-10,0 2 0,0-7 64,0 7 61,0-9-88,0 4 1,0-11-20,0-5 1,0 2 5,0-9-12,0 9-1,-9-4 0,4 7-13,-9-5-5,10 4 0,-8-6 7,5 9 1,-5 0 3,-9 0 1,7 0-2,0 0 1,7 0 7,-7 0-5,10 0 0,-8 0-117,5 0 65,5 0 48,-8 0-97,10 0 1,7-2 60,0-5-40,0 4 1,0-8-73,0 4 98,10 4 16,-15-15-2,7 15 1,-2-15-33,0 4 20,10 4 10,-15 1-2,7 0 2,-9-3 126,10 0 0,-8-6 88,5 4 119,-5 4-269,-2 1 34,0 9 1,0 2-26,0 5 17,0-4 4,0 6-99,0-9 68,0 0-50,0 9 0,-7-4 1,0 9 10,3 2 0,-1-4 58,-2 2 1,5 0-26,-5 7-1,4-9-29,3-3 1,0-11 0,0-5-83,0-7 0,7 2 10,0-2 1,7 5-20,-7-12 133,0 4 0,-7-1 1,0 18-55,0 0 239,0 9-111,0-9 0,0 2 1,0 5-1,0 7 153,0 5-199,0 2 24,0-9-31,0 6-99,0-6 23,0 0 1,0-5-15,0-14 0,7 2 1,0-9-136,-2-2 170,7 6-111,-10-8 99,7 15-205,-9-6-40,0 0-217,0 6 6,0-6-371,0 9 846,10 0 0,-8 9 0,7 3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43 8481,'-14'19'108,"0"-5"1,10-3 0,-3-4-153,4 7 186,3-4-138,0 8 0,0-6-36,0 9 50,0-9 0,7-1 1,3-6-1,1 2-16,6-2 0,1-3 0,3-4-4,0-5 1,-7 2 0,0-9-6,3-2 0,-1-3 1,-2-2 41,-7 0 1,-5 0-44,-2 0 25,0 9-5,0-6-48,0 15 1,-2-6-1,-3 7-13,-2-5-181,-9 4 0,4-6 92,-9 9-99,0 0 0,0 2 0,0 5 0,3 7-71,4 5 0,-3-5 0,10 0-80,3 2 388,1 3 0,3-7 0,0-3 0,0-9 0,0 0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7438,'0'-12'58,"0"3"77,0 9 408,0 0-427,0 9 0,7 3 21,0 9-87,0 0 1,-4-2 0,1-3 0,3-2 91,-2 2 0,-3 5 74,-2 7-198,10-14 1,-8 21 0,5-14 82,-5 3 0,-2-1-166,0-2 132,0 0 15,0 9-150,0-16 0,0 14 0,3-14-165,4 5 271,-5 2-120,7-9 0,-6 6 0,1-4-248,3 5 203,0-7 1,-7-1 42,0-4-49,0-4 1,3 6-233,4-9 299,-5 0-243,7 0 1,-9 0-150,0 0 137,10-9 1,-8 4 320,5-9 0,-5 0 0,-2-7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7664,'0'21'194,"0"-7"0,0 0-94,0 2 0,3 3 0,1 2-24,3 0 1,0 0-1,-7 0 54,0 0-60,0 0 9,0 0-89,0 0 0,0 7 1,0 0 59,0-2 22,0-3-174,0-2 13,0-9 138,0 6-29,0-6-171,0 0 147,0 6 0,0-6-14,0 9 1,0-7 10,0 0 1,3-9-97,4 2-118,-5 4-148,7-8-210,-9 6 205,0-9 0,3 0 82,4 0 1,-5-2 291,5-5 0,5 4 0,-1-6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64 7484,'10'12'740,"-8"-1"141,5-4-433,5-4-330,-1 6 1,3-2 0,0 0 377,3-2-441,-8-3 5,10-2 138,-17 0-64,17 0 0,-15 0 1,10 0-205,3 0 57,-8 0-22,10 0-25,-17 0 1,10 0-1,-8-2-27,3-5 138,0 4-236,-7-6 232,0 0-46,0 6 1,0-8-56,0 4 70,0 4 4,0-15-71,0 15 71,-9-6-162,7 0-10,-17 6 154,17-6-23,-17 0 18,17 6-53,-17-6 0,14 9 0,-9 0 0,-2 0 15,-3 0 10,-2 0 53,0 0 1,7 7-14,0 0-38,10 9 248,-6-13 17,10 15-203,0-15-25,-9 15 262,7-15-225,-8 15 0,10-13 1,0 9 151,0 2-147,0-6 26,0 8-51,10-6 1,-6 2-1,8 0 1,0 0 167,-1-2-308,3-3 1,0-2-1,0 0-347,3-2 330,1-3-789,3-2 525,0 0 1,3 0-1,1-2-1493,3-5 1889,0 4 0,3-25 0,1 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7664,'0'21'194,"0"-7"0,0 0-94,0 2 0,3 3 0,1 2-24,3 0 1,0 0-1,-7 0 54,0 0-60,0 0 9,0 0-89,0 0 0,0 7 1,0 0 59,0-2 22,0-3-174,0-2 13,0-9 138,0 6-29,0-6-171,0 0 147,0 6 0,0-6-14,0 9 1,0-7 10,0 0 1,3-9-97,4 2-118,-5 4-148,7-8-210,-9 6 205,0-9 0,3 0 82,4 0 1,-5-2 291,5-5 0,5 4 0,-1-6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42 127 7790,'-7'14'-11,"0"0"1,-2-7 234,2 7 1,5-7-51,-5 7 1,4 0-100,3 7 1,0-7 0,3-2-105,4-3 1,-3-2 83,10-7 14,-9 0 1,7 0-1,-5 0 282,7 0-281,4 0-25,-6 0 0,4-2 1,-6-3-1,1-4 0,3-3 216,-2-4-168,7 6-13,-17-8 1,7 15 9,1-15 0,-8 6-23,5-9 0,-5 0 1,-2 0-38,0 0 0,0 7 1,-2 0-94,-5-2 0,-2 4 0,-8 0 0,3 3 41,-2 4 1,4 3 0,-2 2-1,0 2-403,3 5 1,-6-2 0,8 9-161,-3 2 1,1 3 0,-6 0-6,3-5 1,10 4 589,-3-4 0,4-4 0,3-1 0,10-9 0,-8 0 0,17-9 0,-8-3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7776,'12'0'-60,"-3"9"318,-9-6 1,0 8 365,0-4-360,0 5 1,3 9-1,1 0-44,3 0 0,0-7 1,-7 0-249,0 2 1,0-4 0,3 2-633,4 2 0,-3 3-193,10 2 0,-7-7 853,7 0 0,-9-9 0,4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7961,'12'9'432,"-5"5"1,2-2 0,-2 2-270,-2 2 0,0-4 1,-1 2-98,3 2 1,3 1-1,-6-1 224,3-2-125,0-9-8,-7 13-340,10-6 0,-8 2 1,5 0-29,-5 2 1,-2-4 133,0 2 0,0-7 0,3 5 28,4-3 39,-5-2 1,10-7 92,-5 0 1,-5-2-4,5-5 0,-5 2-29,-2-9-93,10 9 58,-8-13 0,7 15 52,-9-6 1,3 0 5,4-5 1,-5 2 302,5-2-339,-5 0-6,8 2 178,-8-6-179,7 15 0,-9-15 0,3 6 49,4 0 0,-5-6 49,5 4-157,-5 4 1,1-6-329,4 9 294,-5-9 1,7 11-262,-9-9-102,0 9-66,0-4 204,0 9-63,0 0-758,0-9 188,0 6 553,0-6 121,0 9 246,0 9 0,0 3 0,0 9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8096,'0'12'1233,"0"-3"-1825,0-9 592,10 0 0,1-9 0,10-3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8314,'0'14'338,"0"0"0,0-7 1,0 7-363,0 2 0,0-4 0,0 2-5,0 2 0,0-4 1,0 2-33,0 2-95,0-6 211,0 8-136,0-6 0,0 2 1,0 0 12,0 2 74,0 3 0,3 0 32,4-5 0,-3-5 1,10-9 15,3 0 179,-8 0-208,10 0-8,-17 0 18,17 0 0,-15 0 27,10 0-146,0 0 111,-2 0-349,-3 0 1,-6-2-571,4-5 0,-5 2 892,5-9 0,-5 0 0,-2-7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64 8100,'0'-21'1213,"-9"9"-529,7 3-808,-8 0 20,10 6 159,0-6-507,0 9 0,3 7-539,4 0 991,-5 9 0,17-4 0,-8 9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7674,'0'12'-155,"0"-3"155,0-9 0,0 0 0,0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 6650,'0'14'325,"0"0"1,-7 0 0,0 7-209,2 0 1,0-2-1,1-3 1,-3-2 34,2 2 0,-7 3 0,1 2-40,-1 0 1,-4 0 0,7 0 0,-1 0-2,1 0 1,-5 0 0,7 0 119,2 0-265,-6 0 1,8 0 0,-6 0-71,0 0 0,6-7-196,-4 0 243,5 0-221,2-2-23,0-3 284,0-9-1252,0 0 257,0-9 1012,0-3 0,0-9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9.1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42 127 7790,'-7'14'-11,"0"0"1,-2-7 234,2 7 1,5-7-51,-5 7 1,4 0-100,3 7 1,0-7 0,3-2-105,4-3 1,-3-2 83,10-7 14,-9 0 1,7 0-1,-5 0 282,7 0-281,4 0-25,-6 0 0,4-2 1,-6-3-1,1-4 0,3-3 216,-2-4-168,7 6-13,-17-8 1,7 15 9,1-15 0,-8 6-23,5-9 0,-5 0 1,-2 0-38,0 0 0,0 7 1,-2 0-94,-5-2 0,-2 4 0,-8 0 0,3 3 41,-2 4 1,4 3 0,-2 2-1,0 2-403,3 5 1,-6-2 0,8 9-161,-3 2 1,1 3 0,-6 0-6,3-5 1,10 4 589,-3-4 0,4-4 0,3-1 0,10-9 0,-8 0 0,17-9 0,-8-3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1 232 7476,'12'0'-1699,"-3"0"1942,-9 0 0,0-2 154,0-5 0,2 4 94,5-4-255,-4 5 0,13 0-59,-9-5 0,7 2 0,-5-9-63,3-2 1,-5 4-1,5-2-42,-3-2 1,5 4 0,-5 0-1,0 1-22,1-1 0,4 5 1,-5-7-16,3-2 1,-5 6 146,7 3-332,-10-4 49,6 8 117,-10-6-4,0 9-15,0 0-23,0 9 31,0-6 1,0 6 1,-10 0 0,8-6-8,-7 15 0,9-6 1,-3 7-5,-4-5 1,5 4 0,-5-4 52,5 5 1,-1-5 0,-1 0-22,-3 2 1,0 3 0,7 2 39,0 0 0,0-7 71,0 0-181,0 0 0,2-2-18,5-5 71,-5-5-47,17-2 42,-17 0-54,8 0 0,-8 0 47,5 0 0,-5-2 78,5-5 1,-7 4 96,-7-4 0,3-2-35,-10 2 0,0-7-27,-7 7 1,0-7-102,0 7 0,7 0-49,0 7-413,0 0 373,2 0 75,3 0-540,9 0-335,0 0 236,0 9 1,2-6-574,5 4 1216,5 4 0,9-8 0,0 6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43 7766,'-21'0'-111,"2"2"315,5 5 1,-5-2 0,8 9 54,-1 2 0,-4-4 1,9 2-205,2 2 0,3-4 0,2 2-5,0 2 1,0-4-77,0 2 1,9-7-1,5 5 72,5-3 1,2-2 0,0-9 30,0-5 1,-7 2 0,0-7 0,0 1 82,-3-1 1,6 5 0,-8-7-64,3-2 1,-8-3-55,3-2 1,-4 7-1,-3 0 1,-3 0-29,-4 2 0,3-4 1,-10 9-1,0 0-353,2-2 0,-7 6 0,5-4 103,-4 5 0,-3 4 1,0 3-1,2 4-265,5 3 0,-5-5 1,8 7-682,-1 2 1181,-7-6 0,17-1 0,-7-9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7767,'0'-12'487,"0"3"0,0 11 113,0 5-432,0-4-78,0 15 1,0-13 0,0 9 0,0 2 0,2 3 157,5 2 0,-5 0 1,5 0-436,-4 0 199,-3 0 1,2 0-1,3 0 1,2 0 72,-3 0 1,-1 0 0,-3 0 3,0 0-93,0 0 1,0 0 0,0 0-27,0 0 117,0 0-287,0 0 92,0 0 1,2 0 0,3 0-1,2 0-397,-3 0 1,-1-7 298,-3 0-334,0-9 257,0 4-328,0-9 1,2-2 80,5-5 1,-2-5 529,9-9 0,-10 0 0,3 0 0,5 0 0,0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 6378,'2'-12'739,"5"5"0,-2 12-431,9 2 0,-7 2-86,7-2 0,0 3 231,7 4-299,0-5-286,-10-9 115,8 0 57,-17 0 0,17 0 52,-5 0 1,-2 0-1,-1-2-23,-1-5 1,-1 4 0,-4-6 42,2 0 0,0-3 33,-7-9 0,0 0-39,0 0 0,0 7 0,0 0 0,-10 9-159,-4-2 0,3 5 0,-3 2 46,-3 0 0,-1 0 1,-1 2-1,3 3-3,2 2 0,2 9 1,-4-4-1,4 2 55,3 0 0,-1 0 0,6 7-9,-3 0 1,0 0-27,7 0 1,0 0 0,2-2-126,5-5 0,5 4 0,9-6-350,0 0 1,0-1 0,0-6-100,0 2 0,0 0 0,0-5 121,0 5 0,0-4 1,0 4 442,0-5 0,-10-11 0,-1-3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40 7943,'0'-21'190,"0"9"0,0 5-59,0 14 1,0 5 0,0 9 0,0 0 58,0 0 0,0 0 0,0 0 0,0 0-195,0 0 0,0 0 0,0 0 1,0 0 26,0 0 0,0 0 1,0 2 35,0 5 0,7 5-68,0 9 0,0-9 1,-7-5 30,0-5 1,2-4 0,3-3-288,2-2-613,0-9 0,-5 4 401,5-9 0,-2-7 0,6-2 478,-1-3 0,6 7 0,-4-4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43 106 6980,'-3'19'435,"-4"-5"0,5-3 38,-5-4 0,5 5-219,2 9 0,0-7 1,2-2-36,5-3 1,-2 5 0,9-7-121,2-2 1,-4 4 0,2-2 32,2-2 1,3-3-1,2-2 65,0 0 0,0-2-225,0-5 0,-7-5 0,0-9 52,2 0 1,-7 0-1,-2 0 0,-4 0 1,4 0 0,0 0-35,-3 0 0,-4 2 0,-4 3 1,-6 4-284,-1 3 1,4 0-1,-7 4 1,-3-2 58,-1 2 0,-3 3 1,0 2-1,0 2-164,0 5 0,0 3 1,0 6-156,0-2 0,0-2 0,2 4 553,5-2 0,5-9 0,9 4 0,9-9 0,3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7672,'21'0'-1198,"0"0"2477,0 0-628,-10 0 0,6 2-293,-10 5 1,2-2 0,-4 9-227,2 2 1,0-4 0,-5 2 0,3 2-264,2 3 0,0-5 1,-5 0-428,5 2 1,-5 3 66,5 2 491,-4 0 0,6 0 0,3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64 9520,'18'21'1050,"-1"0"-886,-3 0 1,-7-7 0,4 0 0,-1 2-42,-6 3 0,-1 2 0,-1-2 0,3-3-163,2-2 0,7 0 0,-7 7 20,-3 0 1,1-2-1,0-3-537,2-2 0,2-2 188,-2 2 337,-5-5 0,8-11 110,-10-5 1,0-5-1,0-9 8,0 0 1,0 0 0,0 0 0,2 2-20,5 5 1,-5-4 0,8 4 0,-3-5 16,0-2 0,0 0 0,-7 0 0,2 2-30,5 5 1,-5-4 0,8 6 33,-1 0 0,-7-6-161,5 4 1,-4 2-735,-3-2-544,0 9 717,0-4-40,0 9 252,0 0 53,0 9-340,0-6 709,0 15 0,0-6 0,0 9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7030,'0'12'2375,"0"-3"-2499,0-9 1,0 2-1927,0 5 2050,0-4 0,0 6 0,0-9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7958,'2'12'436,"5"-5"105,-5-5 0,10 0-88,-5 5 1,-5 5-311,5 9 1,3-7 0,-3 0-123,-3 2 1,-1 3 0,-3 2 51,0 0 0,0 0 0,0 0-288,0 0 0,0-7 0,0 0-2,0 2 1,0-4 0,2 0 216,5-3 0,-5 0 1,8-4 54,-1 2 1,-4 0-1,9-7-48,2 0 1,-4 0 0,-1-2-1,1-3-294,0-2 1,-5-2-189,7 2 0,-7 4 0,4-6-956,-1 0 1431,-3-3 0,-7-9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9.3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7776,'12'0'-60,"-3"9"318,-9-6 1,0 8 365,0-4-360,0 5 1,3 9-1,1 0-44,3 0 0,0-7 1,-7 0-249,0 2 1,0-4 0,3 2-633,4 2 0,-3 3-193,10 2 0,-7-7 853,7 0 0,-9-9 0,4 4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7762,'-12'0'1219,"3"2"-729,9 5-490,0 5 0,9 0 0,3-3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7923,'0'21'72,"0"-9"1,-10-12 0,-1-12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18107,'12'0'-18,"-3"0"0,-9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18618,'-11'0'-51,"4"0"-5,14 0-280,-5 0 336,17 0 0,-17 0 0,7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20589,'12'0'-498,"-3"0"-684,1 0 1182,-8 0 0,7 0 0,-9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21526,'-11'0'-1559,"1"0"1224,10 0 0,10 0 0,1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20843,'-11'0'1047,"1"0"-1873,10 0 174,10 0 0,-6 0-501,10 0 1153,-9 0 0,4 0 0,-9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21561,'12'0'123,"7"0"1,-8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6015,'0'-12'-227,"0"3"397,0 9-40,0 0 133,10 0-177,-8 0 1,10 0 0,-8-2 375,3-5 26,0 4 19,-7-6 83,0 9-157,0 0-167,-9 0 0,4 0-125,-9 0 1,7 0 0,-7 0-59,-2 0 1,4 0 0,1 2 0,-1 3-10,0 2 1,8 2-1,-6-4 1,3 4-32,0 3 1,-2-7 0,4 4-97,-2 0 1,0 3-1,7 9 17,0 0 0,0-7 26,0 0 0,0 0-118,0 7 0,10-9 95,4-5 1,-3 2-1,3-2-25,3-2 1,-6-3 0,3-2-565,3 0 1,-6 0 117,3 0 0,0 0 1,5-2-708,-5-5 1211,5 4 0,-8-15 0,10 6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42 126 7251,'-7'14'280,"0"0"0,-7-7-1,7 7 1,0-7-90,7 7-191,0 0-129,0 7 251,10-9-69,-8-3 1,10-9 0,-5 0-1,7 0 74,4 0 0,3 0-64,0 0 1,0-2-1,0-3 20,0-2 0,-7-7 0,-2 5 42,-3-3 0,1 0 0,-6-4 131,3 2 0,0 0-124,-7-7 0,0 7 0,0 0-61,0-2 1,-7 4 0,-2 0-100,-3 3 0,5-5 0,-7 7-88,-2 2 0,4-4 0,-2 2-260,-2 2 0,4 3 182,-2 2 1,7 7 0,-4 2-433,1 3 0,1 0 0,4 4 245,-2-2 0,0 0 0,7 7 382,0 0 0,0-7 0,0 0 0,0 2 0,0 3 0,10 2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7961,'12'9'432,"-5"5"1,2-2 0,-2 2-270,-2 2 0,0-4 1,-1 2-98,3 2 1,3 1-1,-6-1 224,3-2-125,0-9-8,-7 13-340,10-6 0,-8 2 1,5 0-29,-5 2 1,-2-4 133,0 2 0,0-7 0,3 5 28,4-3 39,-5-2 1,10-7 92,-5 0 1,-5-2-4,5-5 0,-5 2-29,-2-9-93,10 9 58,-8-13 0,7 15 52,-9-6 1,3 0 5,4-5 1,-5 2 302,5-2-339,-5 0-6,8 2 178,-8-6-179,7 15 0,-9-15 0,3 6 49,4 0 0,-5-6 49,5 4-157,-5 4 1,1-6-329,4 9 294,-5-9 1,7 11-262,-9-9-102,0 9-66,0-4 204,0 9-63,0 0-758,0-9 188,0 6 553,0-6 121,0 9 246,0 9 0,0 3 0,0 9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6787,'0'-14'732,"0"0"1,0 7-588,0-7 1,0-2-96,0-12 1,7 11 117,0-4 0,7 12-28,-7-5 0,10 2-95,-3-2 1,-5 3 0,0 6-13,1-2 0,-6 0-32,10 7 1,-7 0-44,7 0 0,-7 0-31,7 0 1,-7 7 0,5 2 12,-3 3 1,-2-5-1,-7 7-10,0 2 0,0-4 0,0 2-18,0 2 1,0-4-106,0 2 113,0-9 0,0 6 75,0-4-11,0-4 1,0 4 36,0-14 0,0 2 0,0-9-11,0-2 0,0 4 0,3-2 2,4-2 0,-3 6 0,8 1 143,-3 0 0,1 6-83,-3-4 0,-5 3 0,7-1-2,1-2 0,-6 0 8,10 7 0,-7 0 178,7 0-112,-9 9 1,11 3-75,-9 9 1,0-7-27,-7 0 1,0 0-156,0 7 1,0 0-456,0 0 1,0 0-739,0 0 481,0-9 823,0-3 0,10-9 0,1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7567,'0'14'394,"0"0"-385,0 2 0,0 3 0,0 2 32,0 0 1,7 0-1,0 0-166,-2 0 0,-3 0 0,-2 0-4,0 0 1,0 0 0,0 0 7,0 0 0,0 0-37,0 0 289,0-9 0,0-5-72,0-14 0,0 2 0,0-9 1,0-2 3,0-3 0,7-2 0,0 0 0,-2 0 3,-3 0 1,-2 0-1,0 0-37,0 0 0,0 0 1,0 0-1,0 0 10,0 0 0,0 0 1,0 0 23,0 0 1,0 7 0,0 0 99,0-2 1,3 6-1,1 1 50,3 0 0,3 6-88,-3-4 0,-3 5-39,10 2 1,-7 2-116,7 5 0,-7-2-56,7 9 1,0 0 62,7 7 0,-2-7 0,-3-2-23,-2-3 1,0 5-1,5-5 22,-5 3 1,-2-7 0,-8 4 17,3 0 1,0-4 51,-7 9 15,0-9 0,-2 4 0,-3-7 0,-4 3-14,-3 2 1,-2 0 0,-7-7 1,0 0 1,0 7 0,0 0-312,0-2 1,10-1 0,1 1-1118,1 2 686,7 0 1,-5-7 691,14 0 0,-5 0 0,17-9 0,-8-3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7993,'0'21'158,"0"0"1,0 0 0,0 0-42,0 0 1,0 0 0,0 0 0,0 0-50,0 0 0,0 7 0,0 0 0,0-2-37,0-3 0,3 0 0,1 3 0,3 2-68,-2-2 0,-3-3 0,1-2 0,1 0 55,3 0 1,0-7-1,-4 0-340,4 2 0,-5-4-1160,5 2 479,-5-9 1003,-2 4 0,0-9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7181,'0'-12'1342,"10"3"-922,4 9 0,-3 2-137,3 5 0,0 3-271,7 4 0,-2-3 0,-3-6-22,-2 2 1,0 0 85,7-7 1,0 0-1,0 0-52,0 0 1,0 0 0,0 0 12,0 0 0,-2-2 1,-3-3-1,-2-2-67,3 2 1,-6 1 0,3-3-59,3-7 0,-6 2 137,3-2 0,-9 0 81,2-7 0,-7 2 0,-7 5-56,-7 7 1,-5 5-1,-2 2 5,0 0 0,0 0 0,0 2-12,0 5 1,0 5 0,3 9 19,4 0 0,2 0 1,7 0 62,-2 0 0,0 0 0,7 0-97,0 0 1,3-2 0,1-3 0,6-4-113,1-3 1,3 5-1,7-5 1,0 1 4,0-1 0,0-2 1,0-5-1,0 3-1189,0 2 0,3 0 1243,4-7 0,4 0 0,10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63 7659,'0'12'-447,"0"-3"1,0-11 1032,0-5-316,0 4 0,0-8 24,0 4 0,0 2-5,0-9 0,0 7-102,0-7 1,-2 9-153,-5-2 0,-5 5 117,-9 2 1,0 2-422,0 5 1,3 5 120,4 9 1,4-7-1,10 0 30,0 2 1,0-4 59,0 2 1,10-9 0,4 2 38,4-5 1,3 5 0,0 0 10,0-2 1,0 4 34,0-2 0,-7 7 1,-2-5 23,-3 3-56,-2-7-4,-7 13 32,0-15 0,0 8 0,-2-6 0,-3 4 0,-4 1 210,-3-1 1,-2-2 0,-7-7-466,0 0 1,0 0-285,0 0 524,10 0-659,-8 0 429,17 0 1,-17 0 0,5 0 0,-2 2 0,-1 3 221,3 2 0,0 9 0,-7-4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63 8041,'0'-14'-459,"0"0"676,0 9 0,0-6 34,0 4 1,-2 4-68,-5-4 1,2 5-52,-9 2 1,7 0-101,-7 0 0,0 9-24,-7 5 1,0 5-1,2 2 31,5 0 0,-2-7 1,9 0-1,0 2-136,-2 3 0,6-5 1,-4 0-245,5 2 350,2 3-212,0-7 1,0 6-1,2-4 1,5 5-608,7 2 543,5-9 93,2-3 1,0-9 0,0 0-1,0 0 173,0 0 0,-2-2 0,-3-3 0,-2-2 0,-7-7 0,5 5 0,-3-3 0,-2 5-64,-7-7 1,0 7 262,0-7 0,-2 9 594,-5-2-570,4 5 0,-6 4-77,9 5 1,0-2-46,0 9 1,7-7-1,2 5 7,3-3 1,2-2-1,7-7-31,0 0 1,-7 0-1,0 0-17,2 0 10,3 0-34,-7 0 1,4-2 0,-7-5 0,3-7-31,4-5 0,-6-2 1,-1 0 34,0 0 1,-6 0-1,4 0 1,-7 2-30,-7 5 0,2-2 1,-7 7-1,1-1-60,-1 1 0,5-5 0,-7 7-54,-2 2-325,-3 3 318,-2 2 0,7 0 1,0 0-1,0 2 1,0 5-206,0 7 1,9-2-1,-2 2 1,3 2 9,-3 3 0,4 2 1,-4 0 303,5 0 0,11-9 0,3 6 0,9-6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22 168 8013,'0'12'-607,"-2"-3"881,-5-9-124,4 0 59,-6 0-327,9 0 340,0 0-317,0-9 204,0 6 0,0-15 81,0 15-27,0-15-256,9 6 101,-6 0 1,6-6-1,-7 6 1,3-2-1,4 0 14,3-2 1,-5 6-72,7 3 0,-7-2-9,7 2 1,-9 2-1,4 10 30,0 2 1,-6 2-15,4-2 38,-5 5-43,-2 0-54,0 6-9,0-6 87,0 0-6,0 6-61,0-15 1,0 15-39,0-4 93,0-4-16,0 8 78,0-15-30,0 6-32,0-18 149,0 6-113,0-15 0,2 13 0,3-9 0,4-2 0,1-3 3,-1-2 0,5 7 1,-7 0-1,-2-2-6,6 6 1,-8-8 1,8 15 70,-4-4 0,-2 5 199,9 2-206,-9 0 0,11 2 0,-9 5 0,-2 7-90,-3 5 0,5 2-63,0 0 127,0 0-82,-7 0 0,0-7 0,0 0 0,0 2 0,0 3-642,0 2-68,0-9 468,0-3 120,0-9 167,0 0 0,9 0 0,3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7418,'0'21'-670,"0"0"736,0 0-19,0 0 0,0-7 0,0 0 6,0 2-61,0 3 1,0 2-1,0 0 1,0 0 121,0 0-70,0 0-148,0-9-59,9-3 191,-6-9-5,6 9-97,-9-6 168,0 6-35,0-9-50,0-9-3,0 6 1,0-15 1,0 13 29,0-9 278,0 0-128,0 2 1,0-6-38,0 4-105,0-5 0,0-2 150,0 0-131,0 0 35,0 0-47,0 0-79,0 0 1,0 0 0,0 0 39,0 0 0,0 0 1,0 0 24,0 0 1,9 7-105,5 0 1,5 9 53,2-2 22,0 5-61,-9 2 0,4 9-193,-9 5 223,9 5 1,-13-5 0,6-2 0,-2-1 0,2-1-130,3-1 161,-7 7-36,4-13 0,-2 8 37,0-4-42,0-4-28,-7 6 170,0 0 0,0-4 67,0 9 0,-9-9-147,-5 2 25,4-5-41,-8 7 190,6-6-333,0 6 178,-6-9-16,6 0-150,0 0 0,-6 2 1,4 3-544,-5 2 1,5 0-67,0-7 638,9 0 86,-4 0 0,18-9 0,3-3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7990,'-12'0'-82,"3"2"-9,9 5 133,-9 5 0,6 11 1,-4 3 300,5 2-206,2 0-177,0-7-129,0 0 139,0 0 0,0 7 1,0 0-1,0-2 43,0-3 0,0-2 0,2 0 0,3 0-45,2 0 1,0 2-1,-5 1 1,3-1-131,2-4 0,2-5 0,-4 2-124,2-2 224,0-9-237,-7 13-441,0-15 740,0 6 0,0-9 0,0 0 0,-9 0 0,6 0 0,-15-19 0,6-4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7990,'0'-21'-577,"0"9"631,0 3-159,0 9-20,0-9 28,0 6 0,0-6-2,9 9 0,-4 9-297,9 5 1,-9-2 199,2 2 196,-5-9 0,0 6 0,5-4 0,-4-4 0,6 6 0,-9-9 0,9 9 0,-6-6 50,6 6 196,-9-9-207,9 0 217,-6 0 38,6 9-172,0-6 0,-4 6 102,9-9 1,0 0-101,7 0 0,-7 0 0,0-2 135,2-5-294,-6 4 100,8-6 0,-13 2 0,7-2 1,-1-3 237,1-4 1,-5-3 90,7-2-278,-9 9-16,4-6-5,-9 15 23,0-6-1,0 0 0,0 4-45,0-9 1,-2 9-83,-5-2 1,2 5-1,-9 2-102,-2 0-29,6 0 10,-8 9 131,15-6 4,-15 15 0,8-6 0,-6 9-50,2 0 0,9 0 1,-4 0 15,0 0 1,6 0 0,-4 0 0,5 0-235,2 0 24,0-9 199,0 6-8,0-6 9,0 9-191,0-9 1,7-1 0,2-6 0,3 2-299,4-2 0,3-3 0,2-2 529,0 0 0,0-9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8096,'0'12'1233,"0"-3"-1825,0-9 592,10 0 0,1-9 0,10-3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7987,'-14'0'0,"0"0"0,9 0 86,-4 0 0,7 0 281,-5 0-475,4 0 0,-6 2 1,7 5-1,-3 7 29,-2 5 1,0-5-1,9 0 115,5 2-206,-4 3-1,6-7 224,0 6-65,-6-15-124,15 15-21,-15-6 169,15 0-62,-15 6 0,8-13 1,-4 9 32,7 2 0,-2-4 0,2 0-6,2-3-15,-6 7 19,-1-13 446,-9 15-25,0-15-192,0 6-147,0-9 1,-9 0 0,-5 0 40,-5 0-14,7 9-25,-6-6 32,15 6 1,-13-7-805,9 5 293,0-4 209,-2 6-114,6-9 0,-6 2 319,9 5 0,0-4 0,0 6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7983,'0'21'81,"7"-7"0,0 0 0,0 2 63,3 3-118,-8 2 1,10 0 0,-8 0-1,3 0-111,-2 0 1,4 0 78,-2 0 0,3-3 0,-6-1 11,3-3 1,0-7-107,-7 7 0,3-10-46,4 3 1,-5-2 0,7 0-755,1 2 516,-8 0 1,7-5 384,-9 5 0,0-2 0,0 9 0,0-10 0,0 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6060,'0'11'1070,"0"1"-819,0-5 0,10-2-5,4 9 0,-3-7-105,3 7 1,-7-3-1,5 6 1,0-6-53,-1-1 1,-4 4 0,5-5-125,-3 3 0,5 2 58,-7 7 79,10-10-163,-15-1-107,7-10-129,-9 0 228,10 0 65,-8 0 3,7-10-159,-9 8 48,0-7 1,0-1 33,0-4 1,0 3 53,0-3 0,0 0-18,0-7 1,-7 7 6,0 0 0,0 7 41,7-7 2,0 0 1,0 0 35,0 0-36,0 9 0,3-4-5,4 9-3,-5 0 0,7-10 0,-9 8 0,0-7-11,0 9-7,0 0 9,-9 0 1,4 0 0,-6 2-45,1 5 1,1-5 13,2 5 0,2-4 1,-6-1-76,1 5 23,-6-5-70,14 8 1,-15-8-70,10 5-445,0-5 675,7 8 0,10-10 0,1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 5959,'-11'0'1844,"-1"0"-1693,5 0 1,5 2 0,-5 5-157,4 7 0,3-2 0,0 2 169,0 2-15,0-7-251,0 10 77,0-17 0,0 17 1,3-5 77,4 5-59,-5-8-41,7-1 81,1-10 0,1 0 136,1 0-133,7 0-3,-17 0 1,14-3-1,-6-4 1,1-4 0,3-3-1,-2 0 54,-5-3 1,2 6-1,-2-3-42,-2-3 1,-3-1-1,-2-3-5,0 0 4,0 9-294,0 3 121,0-1 12,0 8 114,-9-7-93,-3 9 0,-2 0 0,0 0 0,-2 0-646,-3 0 427,-2 9-21,0 3 209,0-1-129,10 8 1,-8-7-1,7 9 255,1 0 0,-8-10 0,17 8 0,-8-7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7967,'12'0'-1647,"-3"0"2396,-9 9-334,0 3-225,0 9-60,0-9 1,0 6-34,0-4 0,0 5 1,0 2-44,0 0 0,0 0 0,0 0 0,3 0 6,4 0 1,-5 0 0,5 0-58,-5 0 1,5 0 0,0 0 0,-2 0-23,-3 0 0,5 0 0,0 0 1,-2 0-39,-3 0 0,-2-7 0,3 0 82,4 2 0,-5-4 5,5 2-194,-5 0 0,-2 0-505,0 0 258,0-10-512,0 6 923,0-10 0,10 0 0,-8-10 0,7-1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7967,'0'11'-1659,"0"8"1382,0-17 1,0 8 793,0-10 0,0 9-324,0 5 1,10-5-138,4-2 0,-3-4 0,3-3 8,3 0 0,-6 0 0,3 0-65,3 0 1,-6-3 49,3-4 1,-9 3 0,2-10 39,-5-3 0,-2 6 258,0-3-247,0 0-48,0 2 1,-2-4 33,-5 9-106,5 0 0,-17 0 6,5 0 0,-5 0 0,-2 9 2,0 5 0,7-5 1,3 8 55,1-1 1,-4 3 0,7 9-34,3 0 0,1 0 0,3 0-3,0 0 0,3-3 0,1-1 0,6-6-30,1-1 1,3 6 0,7-4-289,0-1 1,0-1-1,0-10 1,0 0-49,0 0 1,0 0 0,0-3 357,0-4 0,10-4 0,1-10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7446,'0'21'138,"0"0"0,0 0-75,0 0 1,0 0-1,0 0 1,0 0 39,0 0-207,0 0 156,0 0 0,7 0 1,0 0-12,-2 0-31,-3 0 0,-2 0 0,0 0 0,0 0 0,0 0-22,0 0 0,7 0 1,0 0 24,-2 0 0,-3-7 1,-2 0-384,0 2 1,7-4-307,0 2-34,0-10 710,-7 6 0,10-20 0,1-1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7742,'0'21'126,"-2"-3"0,-3-1-13,-2-3 1,0 0-172,7 7 0,0-7 0,3-3 233,4-1 0,-3 4 33,10-7-125,-9 0 0,11-5 0,-7 3 83,3 2-83,-7 0 1,11-10 0,-7-1 15,3-3 1,0-10 0,4 3-43,-2-4 1,-7-1-1,5 3 1,-3 2-45,-4-3 0,-3-1 31,-2-3-152,0 9 1,0-7 14,0 5 1,-2-2-752,-5 2 388,4 5 138,-15 9 34,15 0-79,-15 0 0,6 0 0,-9 2 363,0 5 0,7-4 0,0 3 0,0 6 0,-7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7750,'14'7'0,"-2"2"-82,-3 3 1,-2-5 0,-5 7 293,5 2 1,-4-4 0,4 2 0,-3 0-105,3-3 1,-4 8 0,4-5-74,-5 5 0,5-5 1,2 0-804,3 2 1,-5-7 767,7-2 0,-9 5 0,4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6867,'0'12'1819,"0"-1"-1540,0-4 0,0 5-173,0 9 0,2-2 1,3-3-1,2-2-285,-2 2 0,-3-4 0,-2 2 102,0 2 1,7 3 0,0 2 39,-2 0 1,4-7 0,-2 0-12,-2 2 0,-1-4 86,3 2 25,-4-10 0,8 6-45,-4-10 0,-4-3-2,4-4 1,-5-4 7,-2-10 0,2 2 1,3 3 22,2 2 0,0 7 1,-7-7 35,0-3 1,2 6 0,3-3 78,2-3 0,2 6-89,-2-3 1,-4 0 0,6-5-43,0 5 0,-6 3 0,4 4-63,-5-7 1,0 4-1,3 1-205,2 0 0,0 4-585,-7-9 177,0 9-966,0-4 1611,0 9 0,0 9 0,0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8314,'0'14'338,"0"0"0,0-7 1,0 7-363,0 2 0,0-4 0,0 2-5,0 2 0,0-4 1,0 2-33,0 2-95,0-6 211,0 8-136,0-6 0,0 2 1,0 0 12,0 2 74,0 3 0,3 0 32,4-5 0,-3-5 1,10-9 15,3 0 179,-8 0-208,10 0-8,-17 0 18,17 0 0,-15 0 27,10 0-146,0 0 111,-2 0-349,-3 0 1,-6-2-571,4-5 0,-5 2 892,5-9 0,-5 0 0,-2-7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7335,'12'11'-824,"-3"-1"3306,-9-10-1848,0 0-1518,0 9 299,0-7-1340,0 8 1925,0-10 0,9-10 0,3-1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7925,'12'0'51,"-3"2"193,-9 5 1,0-2 53,0 9 0,0-7-99,0 7 1,0 0-72,0 7 0,0-7 0,0 0-354,0 2 0,0 3 163,0 2 1,0 0-31,0 0 1,0 0 9,0 0 1,2-3 82,5-4 1,-2 3 37,9-10 0,-7 0-59,7-7 1,-2-3 0,4-1-65,-2-3 0,-7 0-85,7 7 0,-2-3-652,2-4 0,2 3 822,-9-10 0,2 2 0,-2-2 0,-4-5 0,6 8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 7905,'-9'-12'194,"6"3"-592,-6 9 0,9 2 1,0 5 397,0 7 0,0 5 0,0 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7861,'0'11'-495,"0"-1"0,0-10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7114,'0'-21'594,"0"9"-64,0-6-126,0 15 51,0-6-297,0 9 0,0 9 0,0 5-43,0 5 1,0 2 0,2 0-1,3 0-81,2 0 0,0 2 0,-5 3 0,3 2-45,2-2 1,0-3 0,-7-2 0,2 0-64,5 0 0,-4 0 1,6 0-130,0 0 0,-6 0 0,4 0 1,-5 0-895,-2 0 121,0-10 116,0-1 860,0-10 0,0 0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7924,'0'11'182,"2"1"142,5-5 1,-2-2-101,9 9 1,-7-7-164,7 7 0,-2 0 0,4 4-115,-2-4 1,-7 3 0,5-8-86,-3 3 0,-2-5 0,-5 4 30,5-1-98,-4 6 211,6-14 38,-9 8 0,0-13-48,0-4 1,0 3 0,0-10-5,0-3 0,0-1-13,0-3 1,0 0 0,0 0 2,0 0 1,0 7 42,0 0 0,-7 7 43,0-7 50,0 9 1,5-11-43,-5 9 1,4-3 72,-4 3-131,5 5 1,0-7-41,-5 9 1,2 0 12,-9 0 0,9 2 0,-4 3-202,0 2 1,6 2-367,-4-2 1,3-2 16,-3 9 0,4-7 562,-4 7 0,5-10 0,11 6 0,3-10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1 7670,'-19'2'296,"5"5"1,-2 5-1,7 6-297,-3-4 0,7 5 0,-2-5 5,5 5 0,-5 2 0,0 0-21,2 0 0,3-7 0,4-3 15,5-1 0,-2 4 1,9-7 25,2-3 0,3-1-11,2-3 0,0-3 0,0-4-19,0-7 0,-7 3 1,-2-3 12,-3-3 1,5-1 0,-7-3-6,-2 0 0,-3 0 0,-4 2-27,-5 5 0,2-5-135,-9 5 1,0 5-1,-7 2 2,0 5 0,7 2 0,0 0 1,0 2 4,2 5 0,-4-2 1,7 6-1,-1 1-9,1 0 0,-5-5 0,5 4 162,-3-1 0,7 6 0,-4-4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7891,'7'-14'-906,"0"0"1132,0 9 1,-7-2 0,0 14-39,0 7 1,7-2-1,0 2-28,-2 2 0,-3 3 0,-2 4-71,0 5 1,0 3 0,0 4-1,0-7-45,0-5 0,0 0 1,0 3-1,0 2-37,0-3 0,0-1 0,0-1 0,0 3-61,0 2 0,0 0 1,0-7-1,0 0-122,0 0 0,0 0 0,2 0-173,5 0 0,-2-7-168,9 0 1,-7-10 262,7 3 0,-7-11 0,5-6 254,-3-1 0,7-13 0,-4-8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6692,'12'9'749,"-1"-7"-546,-4 5 0,-2-2 0,9 0-42,2 2 1,-4 0 0,2-7-87,2 0 1,-4 0 0,2 0-38,2 0 1,-4 0-1,2 0-6,2 0 1,-4 0 0,0-3 41,-3-4 1,-2 3-2,-7-10 0,0 0-67,0-7 0,-2 9 1,-5 5-35,-7 5 0,2 2 0,-2 0 27,-2 0 1,-3 0 4,-2 0-27,0 0 0,7 9 1,2 5 6,3 5 0,0 2 1,4 0 23,-2 0 0,0 0 1,7 0-1,2-3-40,5-4 0,-2 5 0,9-5-185,2 5 1,-4-8 0,2-1-2,2-1 0,3-7 1,2 5-1,0-4-172,0-3 0,0-3 0,0-1 390,0-3 0,0-19 0,0 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7300,'-12'9'61,"3"-4"0,9 9 222,0 2 1,0-4-1,0 2 1,0 2-97,0 3 0,0 2 1,0 0-59,0 0 1,0 0 0,0 0 0,0 0-154,0 0 0,0 0 0,2 0 0,3 0-9,2 0 1,0 2-1,-7 3 1,0 2-73,0-3 1,2-1 0,3-3-41,2 0 0,0 0 1,-5-3-821,5-4-465,-4-4 1430,15-10 0,-6-10 0,9-1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64 8100,'0'-21'1213,"-9"9"-529,7 3-808,-8 0 20,10 6 159,0-6-507,0 9 0,3 7-539,4 0 991,-5 9 0,17-4 0,-8 9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6406,'0'14'1895,"0"0"-1637,0 0 0,2 4-75,5-4 1,-2-4-75,9-10 0,0 0 1,7 0-7,0 0 1,-9-3-1,-3-1 11,0-3 1,1-10-17,4 3 1,2-4-101,-9-3 0,0 7 1,-7 0-218,0-3 1,0 6-146,0-3 0,-2 7-151,-5-7 1,2 9 0,-9-2 83,-2 5 1,-3 2 0,-2 0 430,0 0 0,7 7 0,0 0 0,2 2 0,-2-2 0,7-4 0,14 3 0,3-6 0,6-4-145,-2-3 0,0 0 303,7 7 1,-7 0 79,0 0 1,-7 2 298,7 5 1,-9-2-1,2 9-59,-5 2 0,0 3 0,3 2-365,2 0 1,0 0-605,-7 0 1,7 0-268,0 0 0,2-10-122,-2-4 880,-4-4 0,6-3 0,-9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7489,'12'9'271,"-3"-6"1,-9 8-124,0-4 0,7-2 0,0 9-132,-2 2 1,-3-4-1,0 2-7,5 2 1,-4-4 0,4 2-35,-5 2 0,0 3 10,5 2 30,-4 0-239,6-10 246,0 8-49,-6-17 0,8 15 144,-4-10-112,-4 0-4,6-7 296,-9 0-283,9 0 12,-6 0 17,6-10 0,-9-1 0,0-10 110,0 0 1,2 7 0,3 0-48,2-3 1,0-1-64,-7-3 0,7 7 49,0 0-10,0 9-135,-7-14 1,0 15-1,2-8-275,5 3 27,-4 2 0,6 4-736,-9-3 669,0 3-24,0-6 252,0 9-11,0 0 0,9 0 1,3 0-1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7823,'-2'11'205,"-5"-4"0,4-2-1072,-4 2-5,5-5 872,2 8 0,9-10 0,3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7856,'0'12'-76,"0"-3"126,0-9 268,0 0-160,0 9 1,0 3 40,0 9 1,0-10-40,0 8-318,0-17 157,0 17 0,0-7 1,0 9-45,0 0 0,0-7 0,0 0 103,0 2 33,0 3-56,0-8 9,0 8-20,0-17 16,0 17 5,0-17 1,0 10 0,2-7-114,5 2 0,-2 0 0,9-7-249,2 0 0,-4-7 0,0-3 13,-3-1 0,5 4 0,-5-5 0,1 0-225,-1 1 529,-2-3 0,2-7 0,3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7228,'12'9'0,"-3"3"0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7965,'0'11'-477,"0"-1"1,9-10-1,3 0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3.1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106 105 8196,'-14'0'-93,"0"0"0,7 0-241,-7 0 0,7 3 411,-7 4 1,2 4 0,-2 10-35,7 0 0,5-7 0,2 0 29,0 3 0,0-6 48,0 3 0,9-2-61,5 2 0,5-5 0,2-9-47,0 0 1,0 0-1,0-2 1,0-3 25,0-2 0,0-9-88,0 2 1,-2-5 0,-3-2 36,-2 0 1,-9 0 0,2 0-56,-5 0 0,-2 0 1,0 0-43,0 0 0,-9 7 0,-5 3-148,-5 1 1,5 3 0,0 7-623,-2 0 880,-3 10 0,-2-8 0,0 7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3.5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495 0 7706,'0'21'96,"0"0"1,7 0-1,0 0 1,0-2-30,2-5 1,-4 5 0,7-5-1,-1 4-92,1 3 0,-7 0 1,4 3-1,-2 1 1,0 3 1,0 0 0,-7-7 0,0 0 33,0 0 1,0 0 0,0 0 0,0 0-150,0 0 0,0 0 0,0 0 142,0 0 1,-2-7 94,-5 0 1,-5-2-53,-9 2 1,7-5 0,0-9-3,-2 0 0,-3 0 0,-2 0-57,0 0 1,0 0-1,0 0 1,-2 0-1,-5 0 0,4 0 0,-6 0 1,2 0 5,0 0 0,-7 0 1,5 0-1,-1 0 12,1 0 1,2 0 0,7 0-1,0 0-62,0 0 1,7 7-338,0 0-6,9 0 1,5-7-1,17 0 400,8 0 0,8-9 0,9-3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0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1 166 7060,'9'12'65,"5"-5"1,-2-5-1,2 1-37,2 4 0,3-5 0,2 5-24,0-5 1,-7-2 0,0-2 20,2-5 1,-4 2-1,0-9 81,-3-2 1,5-3-37,-7-2 0,0 0 0,-7 0-27,0 0 0,0 7 1,-2 3-42,-5 1 1,-3 1 0,-6 4 31,2-2 1,0 3-1,-7 8-17,0 3 0,7 10 0,2-3 0,1 4 32,-1 3 0,5 0 0,-5 0 0,3 0-13,4 0 1,-4 3 0,2 1-45,2 3 1,3 0 0,2-7 0,0 0-90,0 0 1,2-7 0,5 0-60,7 3 1,-2-8 0,2-2-1,2-5-7,3-2 1,2 0-1,0 0 1,0-2 162,0-5 0,9-5 0,3-9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45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274 21 8245,'-21'-7'-216,"0"0"0,0 0 0,0 7 35,0 0 0,0 3 0,2 4 0,3 4 173,2 1 1,2 7 0,-4-8 0,4 3 4,3 0 0,0-2 0,4 4 2,-2-2 1,2 0 0,12 5-38,7-5 0,-2-2 1,2-8-1,2 3 2,3-2 1,2 0 0,0-1 40,0 3 1,0 7 0,0-4 2,0 1 1,-9-4 65,-5 7 1,-5-7 38,-2 7 0,-2-9 1,-5 2-102,-7-5 0,2-2 0,-2 3-42,-2 4 1,-3-5 0,-2 5-1,0-5-168,0-2 1,0 0-393,0 0 590,0 0 0,0-9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4.3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7504,'12'0'115,"-3"2"1,-6 3 0,1 4-37,3 3 1,0-5 0,-7 7-59,0 2 1,0 3-1,3 2 3,4 0 1,-5 0 0,5 0-57,-5 0 0,-2 0 0,3 0-39,4 0 0,-5 0 0,7 0 25,1 0 0,-8-7 1,5 0-21,-5 2 0,5-4-83,0 2 0,0-7 81,-7 7 0,3-9-21,4 2 104,-5-5-39,7-2 1,-9-2 205,0-5 1,0 2-58,0-9 1,0 7-88,0-7 1,0 7 0,0-7-9,0-2 1,7 4 0,0-2-87,-2-2 0,0-3 60,2-2 1,-5 0 0,5 0 13,-5 0 1,-2 7-1,0 0 23,0-2 0,7 4 1,0-2-28,-2-2 1,-3 4-18,-2-2 0,0 7 0,0-7 2,0-2 0,3 4-18,4-2 9,-5 9-82,7-4-766,-9 9 555,0 0 1,0 9-155,0 5 457,0-4 0,0-1 0,0-9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7674,'0'12'-155,"0"-3"155,0-9 0,0 0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8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7982,'0'21'0,"0"0"-365,0 0 1,0 0-1,0 0 1,0 0 445,0 0 0,0 0 0,2 3 0,3 1 63,2 3 1,2 0 0,-4-7-1,2 0-94,-2 0 1,-1 7 0,1 0 0,2-2-37,-2-3 0,-3 1 1,-2 1-1,0 3-60,0-2 1,7-3-1,0-2-205,-2 0 0,-3 0-391,-2 0 118,0 0 524,0-9 0,9-12 0,3-12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0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0 8087,'-12'3'-1271,"8"1"1325,8 3 0,1 0 0,7-4 1,-1 1 52,1 3 1,2 0 0,7-4 0,0 1-236,0 3 1,0 0 0,0-4-125,0 4 0,0-5 252,0 5 0,0-5 0,0-2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3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0 6958,'0'21'258,"-7"-7"1,0 0-209,2 3 0,3 1 0,2 3 1,0 0-128,0 0 0,0 0 0,0 0-144,0 0 0,2-2 1,3-3-84,2-2 1,2-2-43,-2 2 346,-4-5 0,15-9 0,-6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7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85 63 8012,'-21'10'-611,"7"-6"1,2 10 689,3 3 0,0 1 0,4 3 19,-2 0 1,0 0-1,7 0-15,0 0 1,0-7 0,2-2 0,3 0 0,2-1 1,9-4-1,-2 5-11,5-3 0,-5-2 0,0-4 1,2 1-35,3 3 1,-5 0 0,0-7 0,2 0-37,3 0 0,0-2 0,-3-3 0,-2-4 44,2-3 0,-4 1 0,0-6 0,-1 3-4,1-2 1,-7-5-36,2-7 0,-5-2 1,-2-5-1,0 7-120,0 4 0,-7 3 0,-2 3 0,-3 1-22,-4 3 1,-3 10 0,-2-3 0,0 4-31,0 3 0,0 0 0,0 0 0,0 3-75,0 4 1,0 4 0,2 10 89,5 0 0,3 0 1,6 0 148,-2 0 0,0 0 0,16 0 0,3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6.1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22 189 7825,'-3'-11'258,"-1"1"-224,-3 1 1,0 4-1,7-9-31,0-2 0,2 4 1,3-2-1,4 0-7,3 3 1,-5-8-1,7 7 1,2 1-39,3 4 1,2-3 0,0 3 39,0 3 1,0 1-1,0 3 36,0 0 1,0 3 9,0 4 0,-7 4 0,-3 10 2,-1 0 0,-1-2 0,-4-3 0,2-2-36,-3 3 0,1-6 1,0 3-304,2 3 1,2 1-107,-2 3 1,-5-7 398,5 0 0,5-9 0,0 4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6.4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7558,'21'0'0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7930,'0'21'18,"0"0"1,0-7-175,0 0 0,0-7 1,3 5 119,4-3 0,-3-2 0,10-7 0,3 0 69,1 0 1,1-2 0,-3-3 0,-2-2-15,3 2 0,1-6 18,3-3 0,-2-5 26,-5-2 0,-5 7 1,-9 0 14,0-2 1,0 4-42,0-2 0,-9 9 0,-3-4 1,-2 2-65,0 0 1,7 0 0,-7 7-450,-2 0 1,-3 0 76,-2 0 0,10 2 399,4 5 0,-5-4 0,10 6 0,-8-9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4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6788,'0'21'99,"0"0"0,0-7 0,0 0 1,0 2-119,0 3 1,0 2 0,0 0 0,0 0 9,0 0 1,0 0-1,0 0 1,3 0 73,4 0 1,-5 0 0,5 2-4,-5 5 0,-2-4 0,0 4 0,0-5 4,0-2 0,0 0 1,0 0-77,0 0 0,0-7-142,0 0 0,0-7-156,0 7 0,7-12 87,0-2 221,10-9 0,-6-12 0,10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5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7855,'0'14'180,"0"0"0,7-7-266,0 7 1,10-9 187,-3 2 1,4 2-225,3-2 1,0 0 100,0-7 1,-7-2 42,0-5 0,-9 2 1,2-9 0,-5 7 1,-2-7 51,0-2 1,0 4-35,0-2 0,0 7 0,-2-5-17,-5 3 0,2 2-44,-9 7 1,0 0 18,-7 0 1,3 2-1,1 3 1,6 4-17,1 3 0,1-5 0,4 7 0,-2 2 12,3 3 1,1-5 0,3 0 0,-2 2 27,-5 3 0,5-5 0,-5 0 0,4 2-35,3 3 0,3-5 0,4 0-140,7 2 1,-3-4 0,3 0-87,3-3 1,1 5-1,3-7 1,0-2-10,0-3 1,0-2 246,0 0 0,0 0 0,0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21 7905,'-2'-12'-171,"-5"5"0,2 5 358,-9 2 1,7 0 0,-7 0-49,-2 0 1,4 0-1,-2 0 80,-2 0 1,4 0-142,-2 0 1,3 2 0,-3 5-85,7 7 1,-3-2-1,3 2-76,3 2 1,1 3-109,3 2 1,3 0 93,4 0 0,4-7 1,10-2-357,0-3 1,0-2 0,0-7-598,0 0 1049,0 0 0,10-19 0,1-4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9.5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 6650,'0'14'325,"0"0"1,-7 0 0,0 7-209,2 0 1,0-2-1,1-3 1,-3-2 34,2 2 0,-7 3 0,1 2-40,-1 0 1,-4 0 0,7 0 0,-1 0-2,1 0 1,-5 0 0,7 0 119,2 0-265,-6 0 1,8 0 0,-6 0-71,0 0 0,6-7-196,-4 0 243,5 0-221,2-2-23,0-3 284,0-9-1252,0 0 257,0-9 1012,0-3 0,0-9 0,0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6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7129,'0'21'-48,"0"-7"82,0 0 1,3 0-1,1 7 15,3 0 0,0-7 0,-4 0 0,1 2 9,3 3 0,0-5 0,-7 0 0,0 2 1,0 3 1,0 2-1,0 0 1,0 0-14,0 0 0,0 0 0,0 0 0,0 0-48,0 0 1,0-7 0,0 0-54,0 2 1,0 3 57,0 2-206,0-9 1,10-5 169,4-14 0,-5 2 0,-2-9 37,-5-2 0,5-3 0,0-2 8,-2 0 0,4 0 5,-2 0 1,10 0-13,-3 0 0,-3 9 0,1 3-2,-3 0 1,8 6 57,-3-4 52,-5 5 1,7 11 128,-9 5 0,0 5 0,-7 2-124,0 0 0,0-7 0,0 0-50,0 2 1,0 3-104,0 2 0,0 0 23,0 0-678,0 0 1,3-9 146,4-5 1,4-5 542,10-2 0,0-9 0,0-3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7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84 7901,'-14'0'-52,"0"0"0,7 7-42,-7 0 0,10 9 36,-3-2 0,4-2 0,3 2 77,0 2 0,0-4 1,0 2 16,0 2 1,3-4 90,4 2 0,-3-2 1,10 2 0,3-7 1,-6-5 0,3-2-22,3 0 1,1 0-1,3 0-63,0 0 0,0-2 1,0-3-16,0-2 0,-7-9 1,-2 2 109,-3-5 0,5 5 0,-7 0-61,-2-2 1,-3-3 0,-2-2-34,0 0 0,-2 7 0,-5 0-237,-7-2 1,2 6 0,-2 3-103,-2 5 0,-3 2 1,-2 0-12,0 0 1,0 0 0,0 0 34,0 0 0,7 0 0,3 2 270,1 5 0,3-4 0,10 13 0,4-9 0,4 0 0,10-7 0,-7 0 0,0 2-63,3 5 1,-1-2-1,0 7-71,-2-3 1,-9 7 297,2-2 0,2-2 60,-2 2 0,2-2 0,-4 4-115,2-2 1,7-7-1,-5 5 1,1-1 6,-1 1 1,7-5-144,-2 7 0,5-2-103,2 2 136,-9-5 18,-3-9 0,-7 0 52,5 0 1,-4-2 142,4-5 1,-5-5 0,-2-9-94,0 0 1,0 7-1,0 0 1,0-2-20,0-3 0,0 5 0,0 0-48,0-2 0,0-3 1,0-2-29,0 0 0,7 7 1,2 2-237,3 3 1,-5-5-435,7 7 1,-7-2-116,7 2 0,-7 4 754,7-4 0,0 5 0,7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7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0 7899,'-2'12'-304,"-5"-5"1,2 2-1,-7 0 393,3 3 1,0 2 0,4 7-205,-2 0 0,0-7 0,7 0 206,0 2 1,0 3 2,0 2 1,2-7 0,5-2 20,7-3 0,-2-2 0,2-7-36,2 0 0,3 0 0,2-2-51,0-5 0,-7 2 0,0-9-34,2-2 0,-4-3 1,0-2 97,-3 0 0,-2 0-99,-7 0 0,0 0-124,0 0 0,-9 2-10,-5 5 0,2 5-268,-2 9 1,7 2 367,-7 5 1,9 5 0,-2 9-11,5 0 0,2 0 0,0 0 154,0 0 0,7 0 1,0 0-1,0 0-62,2 0 0,-4 0 0,7 0 0,-1 0-34,1 0 1,-7 0 0,4 0 0,-2 0-30,0 0 0,0 0 1,-7 0 59,0 0 0,0-7 78,0 0 1,-2-2 0,-5 2 20,-7-7 0,-5-3 0,-2 1 0,0 2-18,0-2 1,0-3-1,0-2 1,0 0-68,0 0 0,0 0 0,0-2 0,0-3-160,0-2 1,0 0 36,0 7 1,9-9-725,5-5 0,7 2 795,7-2 0,5 0 0,9-7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8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21 126 7893,'0'12'720,"2"4"-556,5-9 1,-2 0 0,9-7-116,2 0 1,3 0-9,2 0 1,0 0-1,0 0-171,0 0 1,-7-2-1,0-5 130,2-7 1,-6 2 0,-3-2-1,-3 0 74,3 2 0,-4-6 74,4 4 0,-7-3 0,-5 1-61,-2 2 0,-9 9 0,2-2-29,-5 5 0,5 2 1,0 0-1,-2 0-48,-3 0 1,-2 9 0,0 5-28,0 5 1,7 0-1,2-3 1,3-2 17,4 2 0,-4 3 1,2 2-160,2 0 0,3 0-402,2 0 1,2 0 172,5 0 1,5-7-1,9-2 1,0-3-749,0-4 1135,0-3 0,0-2 0,0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8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0 7885,'-21'0'-77,"7"7"0,2 2 46,3 3 1,0-5-1,4 7-11,-2 2 0,0-4 0,9 0 0,3-1-57,2 1 0,9-5 0,-2 5-71,5-3 0,-5 0 1,0-2 139,2 7 0,1-2 0,-1 0 278,-2-3 1,-9 7-38,2-2 0,-7-4 214,-7-3 1,2 2 0,-9-2-239,-2-2 0,-3-3 0,-2 0-317,0 5 0,7-2 0,0 7-381,-2-3 1,6 7 510,3-2 0,-4 5 0,-1 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0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43 126 7507,'-12'0'456,"3"0"0,2 9-388,0 5 0,0 5-11,7 2 1,0 0 0,2-2-25,5-5 0,5 2 0,9-9-53,0-2 1,0-3 0,0-2 0,0 0-1,0 0 1,0-2 0,-2-5 0,-3-5-14,-2 0 0,-2-6 0,4 4 22,-2-5 1,-9-2-1,2 0 1,-5 0-7,-2 0 1,0 0 0,-2 0-44,-5 0 0,2 7 0,-9 2 0,-2 3-3,-3 4 0,-9 3 1,0 2-1,2 2-102,3 5 1,2-2 0,0 7 0,2-1-256,5 1 1,-2-5 228,9 7 0,2-9 191,12 2 0,5-5 0,9-2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1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7060,'0'14'1211,"0"0"-1150,0 2 0,2 3 1,3 2-1,2 0 13,-2 0 0,-1 0 0,1 0 0,2 0-158,-2 0 0,-1 0 0,1 0 0,2 0-18,-3 0 0,-1 0 0,-3 0 0,2 0-5,5 0 1,-5 0-1,5 0-133,-4 0 1,-3-7-275,0 0-172,0 0 686,0-2 0,0-3 0,9-18 0,3-3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1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7391,'21'19'239,"0"-5"1,-3-3 0,-1-6-157,-3 2 0,0 0-47,7-7 1,-7-7 0,-3-2 32,-1-3 1,-3 5-1,-7-7 38,0-2 0,0-3-51,0-2 0,-3 0-30,-4 0 0,-4 9-88,-10 5 1,0 7-1,0 5 132,0 2 1,7 9 0,2-2-5,3 5 0,-1-5 0,6 0 1,-3 2-10,2 3 1,3 2 0,2 0-119,0 0 1,0 0 0,0 0 1,0 0 1,7-7 0,2-2-633,3-3 1,2 5 0,7-7 690,0-2 0,0-3 0,0-2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2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43 145 8063,'-12'9'-96,"3"-4"1,6 7-196,-4-3 0,5 7 309,-5-2 1,5 5-1,2 2 1,0 0-5,0 0 0,0 0 0,0 0 33,0 0 1,0 0-1,0 0 1,0 0-97,0 0 1,0-7 0,0 0-46,0 2 0,0-4 45,0 2 65,0-9-7,0 4 0,0-18 0,0-5 42,0-5 0,0-2 0,0 0 12,0 0 0,0 0 0,0 0 1,0-2-26,0-5 0,0 4 0,0-4 0,0 5-26,0 2 0,0-7 0,0 0 0,0 2 25,0 3 0,2 2 1,3 0-9,2 0 1,2 2 0,-4 3-49,2 2 1,9 9 17,-2-2 1,-2 7 0,-1 7-16,-1 7 0,4 5 1,-5 2-1,0 0-23,1 0 0,4-7 0,-5 0 0,0 2-29,1 3 1,-3 2-1,-5-2 1,3-3-15,2-2 0,0-7 0,-7 7 82,0 2 0,-3-4 212,-4 2 1,-4-2-169,-10 2 1,0-5 0,0-9 49,0 0 0,2-2-512,5-5 0,-2 2-539,9-9 957,0 9 0,16-4 0,3 9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2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22 273 7993,'-12'-2'352,"5"-5"1,5-5-263,2-9 0,0 0 1,0 0-127,0 0 1,0 7 0,0 0 0,0-2-29,0-3 1,2 5 0,3 0-56,2-2 0,2 4-217,-2-2 1,-2 2-123,9-2 0,0 5-425,7 9 883,-10 0 0,8 0 0,-7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0.2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1 232 7476,'12'0'-1699,"-3"0"1942,-9 0 0,0-2 154,0-5 0,2 4 94,5-4-255,-4 5 0,13 0-59,-9-5 0,7 2 0,-5-9-63,3-2 1,-5 4-1,5-2-42,-3-2 1,5 4 0,-5 0-1,0 1-22,1-1 0,4 5 1,-5-7-16,3-2 1,-5 6 146,7 3-332,-10-4 49,6 8 117,-10-6-4,0 9-15,0 0-23,0 9 31,0-6 1,0 6 1,-10 0 0,8-6-8,-7 15 0,9-6 1,-3 7-5,-4-5 1,5 4 0,-5-4 52,5 5 1,-1-5 0,-1 0-22,-3 2 1,0 3 0,7 2 39,0 0 0,0-7 71,0 0-181,0 0 0,2-2-18,5-5 71,-5-5-47,17-2 42,-17 0-54,8 0 0,-8 0 47,5 0 0,-5-2 78,5-5 1,-7 4 96,-7-4 0,3-2-35,-10 2 0,0-7-27,-7 7 1,0-7-102,0 7 0,7 0-49,0 7-413,0 0 373,2 0 75,3 0-540,9 0-335,0 0 236,0 9 1,2-6-574,5 4 1216,5 4 0,9-8 0,0 6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7956,'-10'21'-285,"1"-7"1,-5 0 121,7 2 1,-2 3 363,2 2 1,0 0-91,7 0 1,0 0-43,0 0 1,2-2-1,5-5 10,7-7 1,-2-5-1,2-2 28,2 0 1,3 0 0,-1-2-40,-4-5 0,3 2 0,-8-7 1,0 1 66,1-1 0,4-2 0,-7-7-27,-3 0 1,-1 0-1,-3 0-36,0 0 1,0 7 0,0 0-59,0-2 1,-3 6 0,-4 3-534,-7 5 1,-4 2 205,-3 0 0,0 2-70,0 5 1,9 5 0,3 9-580,-1 0 962,8 0 0,-7 0 0,9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84 7974,'9'0'234,"-7"2"1,-9 3-331,-4 2 242,6 9 1,-4-4 0,9 9-363,0 0 1,0-7 99,0 0 0,0-7 0,2 5 174,5-3 0,5-2 0,9-7 19,0 0 0,0 0 0,0 0 1,0 0 69,0 0 0,0-2 1,0-5 10,0-7 1,0-5 0,-3-2-13,-4 0 1,-4 0 0,-10 0-86,0 0 0,0 0 0,-3 0-241,-4 0 1,-4 9-1,-13 5-211,-4 5 0,5 2 1,-7 0-16,-1 0 0,15 2 0,-5 3 1,2 4 405,1 3 0,4-7 0,0 2 0,9-5 0,-4-2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7950,'14'-7'-54,"0"0"181,-10 0 0,6 9 1,-10 5-45,0 7 1,0 5 0,0 2 0,0 0-15,0 0 0,0 0 0,0 0 0,0 0-62,0 0 0,0 0 0,0 0 0,0 0-39,0 0 1,0 0 0,0 2-59,0 5 0,7-4 0,0 4 0,-3-5-151,-1-2 0,-1-7 1,3 0-256,2 2 0,2-6 66,-2-3 1,-2-5 429,9-2 0,0-9 0,7-3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6515,'-3'19'1036,"-1"-3"-830,-3-2 0,-3 0-142,3 7 0,5 0 0,-5 0-41,5 0 0,2 0 0,0 0 47,0 0 1,0-7-7,0 0 1,2-7 0,5 5-11,7-3 0,-2-2 1,2-7-82,2 0 0,3-2 0,2-3 101,0-2 1,-7-9-1,0 2 75,2-5 0,-7-2 0,1 2 0,-3 3 149,0 2 1,0 0 0,-7-7-80,0 0 0,0 7-382,0 0-846,0 9 0,-3-4-868,-4 9 1877,5 0 0,-17 9 0,8 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7427,'0'21'306,"0"-7"0,0 0-18,0 2 0,0-4 0,0 2-145,0 2 0,0 3 0,0 2-471,0 0 0,0 0-331,0 0 1,2-7 134,5 0 1,-5-7 523,5 7 0,-4-9 0,-3 4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7685,'0'21'-2,"0"0"1,-3 0-1,-1 0 137,-3 0 1,0 0 0,7 0-1,0 0-21,0 0 1,0 2-1,0 3 1,0 2-54,0-2 1,0-3 0,2 0 0,3 3-63,2 2 1,2 0 0,-4-7-182,2 0 1,7 0 0,-5 0 92,3 0-1173,-8 0 724,6 0 0,-13-9 538,-4-5 0,-4-5 0,-10-2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8063,'14'0'363,"0"0"1,0 0-158,7 0 0,-7 0 1,0 0-325,2 0 0,-4 2-560,2 5 0,0-4 25,7 4 0,-7 2 653,0-2 0,0 0 0,7-7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21 8005,'-14'-12'-29,"0"5"266,-3 5 1,-1 2-65,-3 0 1,2 9 0,5 5-218,7 5 1,5 2 0,2 0-73,0 0 1,7-7-1,2 0 1,0 2-5,1 3 0,6-5 1,-4 0-1,2 0 21,0-2 1,-3 6 0,6-6 0,-6 2 356,-1 0 1,-1-7 589,-2 7-658,-5 0 1,5-2-1,-14-5 36,-7-5 1,-4-2-1,-3 0-458,0 0 0,0 0 0,0 0 0,0 0-393,0 0 0,0 0 625,0 0 0,0-9 0,0-3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8069,'0'12'-34,"0"-3"1,0-9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4:38:04.216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924 0,'-49'5,"0"9,19-10,-10 15,10 0,-3-5,10 7,-5-3,16-15,-27 25,4-5,-7 0,21-4,2-10,17-6,-26 25,4 4,-18 13,0 15,10-15,-8 6,17-9,-8 9,20-25,-8 11,17-25,-26 28,23-15,-14 15,19-28,-9 6,7-6,-17 18,17 12,-17 3,17-13,-17 15,7-12,1 19,1-22,1-4,7-25,-8 25,10-14,0 16,0 0,0-6,0-3,0 7,0-5,0 10,0-3,0-9,0 0,0-9,0 6,0 3,0 12,0 9,10 0,1 0,10-9,-9-3,-3-18,-9 6,10-6,1 9,20 9,-8-6,17 15,-17-15,17 6,-17-9,-2-9,-2 6,-17-15,26 15,-14-15,26 15,-17-15,17 15,-8-15,10 6,0 0,0-6,0 6,-9-9,6 0,-6 0,-10 0,15 0,-6 0,3-9,14 6,-16-15,0 6,-3-9,-9-9,9 6,-6-15,6 15,-9-6,-9 0,6-3,-15 0,15-6,-15 15,6-6,0 18,-6-16,6 14,-9-16,0 9,0 0,0-9,9-3,-6 0,6 3,-9 9,0-9,0-3,0 0,0-6,0 25,0-14,0 16,-9 0,6-16,-15 14,6-16,-9 9,9 0,-6 0,-3 0,-3 0,-6 0,9 0,0 9,0-6,0 15,0-15,0 15,-9-15,6 15,-15-15,6 15,0-6,-6 9,15 0,-15 0,16 0,-8 0,1 0,7 0,-8 0,10 0,0 0,-9 9,7-6,-17 15,7-6,1 0,-8 16,17-14,-8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0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43 7766,'-21'0'-111,"2"2"315,5 5 1,-5-2 0,8 9 54,-1 2 0,-4-4 1,9 2-205,2 2 0,3-4 0,2 2-5,0 2 1,0-4-77,0 2 1,9-7-1,5 5 72,5-3 1,2-2 0,0-9 30,0-5 1,-7 2 0,0-7 0,0 1 82,-3-1 1,6 5 0,-8-7-64,3-2 1,-8-3-55,3-2 1,-4 7-1,-3 0 1,-3 0-29,-4 2 0,3-4 1,-10 9-1,0 0-353,2-2 0,-7 6 0,5-4 103,-4 5 0,-3 4 1,0 3-1,2 4-265,5 3 0,-5-5 1,8 7-682,-1 2 1181,-7-6 0,17-1 0,-7-9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4:38:16.26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0,'28'12,"0"-5,-7-3,14 3,0-4,7 4,0 2,0-2,7 2,0-2,0-4,-7 4,0-5,-5 5,5 0,-5 0,12-7,-4 0,-10 0,0 0,0 0,7 0,0 0,-7 0,0 0,0 0,7 0,0 0,0 0,-14 0,0 0,-19 0,28 0,-32 0,23 0,-16 0,9 0,0 0,0 0,-10 0,-1 0,-20-19,8 15,2-15,12 10,18-3,-16 0,14 3,-26 9,8 0,-29 19,5-15,-16 24,9-25,0 15,-10-6,6 16,-10 0,16-5,-2-2,5-14,-5 31,0-15,-10 19,8 0,-5 0,14-19,-12 15,5-10,-4 2,4 5,7-14,0 7,0-7,-7 14,7-7,0 7,7-7,-7 7,0-7,-7 7,7-7,0 7,7 0,-7 7,2 0,-2 0,-2 0,9 0,-7-7,7 0,-7 0,7 7,-3-14,3 0,5-7,-5 14,-2-7,2 7,-7-7,7 7,-7-7,7 7,-3-7,3 7,5-7,-5 7,-2-7,2 7,-3-7,3 7,5-9,-14 13,9-4,0-9,7 2,0-19,0 29,0-24,0 7,0-3,0-15,0-31,0 18,9-36,3 34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4:38:17.27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21,'28'0,"0"0,-14 0,14 0,-7 0,14 0,-7 0,7 0,0 0,7 0,2 0,3 0,2 0,0 0,-14 0,0 0,0 0,7 0,-7 0,0 0,-10 0,15-9,-7 6,-1-6,-11 9,-2 0,-17 0,8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20678,'-11'0'179,"1"0"1,8 0-160,-5 0-16,5 0 0,-5 0 35,14 0-38,-5 0 76,7 0 72,-9 0-45,-9 0 81,7 0-181,-17 0-15,17 0 6,-8 0-52,10 0 72,10 0-13,-8 0 1,17 0-5,-17 0-1,7 0 357,-9 0-279,-9 0-28,7 0-166,-8 0 611,10 0-423,-9 0-28,7 0-32,-8 0 0,8 0-22,-5 0 41,5 0 55,-8 0 62,10 0-107,10 0 1,-6 0-3,10 0 1,-7 0-9,7 0 0,-7 0 3,7 0-11,-9 0-20,4 0 15,1 0-4,-8 0 0,10 0-15,-5 0 19,-5 0 1,10 0 14,-5 0-18,4 0 2,1 0 3,7 0 0,-15 0-2,10 0 1,0 0-22,7 0 15,0 0-2,-9 0 1,0 0 9,-5 0-8,-5 0-45,17 0 41,-17 0-2,17 0 1,-15 0 0,10 0 13,3 0 0,-6 0 0,3 0 8,3 0 67,-8 0-82,10 0 5,-17 0 3,17 0 1,-8 0-21,10 0 17,0 0-10,0 0 1,-7 0 5,0 0 0,0 0 0,7 0 2,0 0 1,-7 0-1,0 0-43,3 0 30,1 0 1,-4 0 0,0 0 0,3 0-3,1 0 1,3 0-7,0 0 8,0 0 0,0 0 0,0 0 0,0 0-3,0 0 1,0 0 0,0 0 0,0 0 1,0 0 0,0 0 0,0 0 15,0 0 0,0 0 0,0 0 8,0 0 1,0 0-1,0 0-20,0 0 1,0 0-1,0 0-3,0 0 0,-7 0 1,0 0-1,3 0 1,1 0 0,3 0 1,0 0-5,0 0 1,-7 0-1,0 0 2,3 0 1,1 0-1,3 0 8,0 0 0,0 0 0,0 0 0,0 0 1,0 0-3,0 0-1,0 0-5,0 0 4,-9 0 1,7 0-9,-8 0 8,1 0 1,7 0-5,-8 0 0,10 0 0,0 0 1,0 0 0,0 0 0,0 0 0,0 0 1,-7 0 0,0 0 0,3 0 0,1 0 4,3 0 0,0 0 0,0 0-1,0 0 1,-7 0-3,0 0 2,0 0 78,-2 0-76,7 0-1,-17 0 3,7 0-5,1 0 9,-8 0-13,17 0 9,-17 0 2,17 0-2,-17 0-2,17 0 1,-15 0 5,10 0-3,-9 0 1,14 0 4,-5 0 0,-3 0 2,3 0 0,0 0 4,7 0 0,-7 0-16,0 0 1,0 0 1,7 0 0,-7 0 0,0 0 0,-7 0 13,7 0 0,0 0-16,7 0 1,-7 0-4,0 0 1,-7 0-4,7 0 0,-7 0 9,7 0 1,-7 0 4,7 0 1,-7 0 16,7 0 0,-7 0-15,7 0 0,-7 0-16,7 0 1,-7 0 0,7 0 0,-7 0 0,8 0 1,-8 0 9,7 0 0,-7 0 8,7 0 0,-7 0-6,7 0-9,-9 0-1,14 0 0,-15 0-2,10 0 1,-7 0 0,7 0 1,-7 0 4,7 0 7,-9 0-9,14 0-1,-8 0 0,3 0-1,0 0 4,0 0 23,7 0-12,0 0 1,0 0 16,0 0 1,-7 0-4,0 0-29,0 0 0,7 0-5,0 0 0,-7 0 2,0 0 0,0 0 2,7 0 0,0 0 1,0 0 1,-7 0 0,0 0 0,3 0 0,-6 0 0,3 0 0,3 0 0,-6 0 0,3 0 0,3 0 0,-6 0 0,3 0 0,3 0 0,-6 0 0,3 0 0,3 0 0,-6 0 0,3 0 0,3 0 0,1 0 0,3 0 0,0 0 0,-7 0 0,0 0 0,3 0 0,-6 0 0,3 0 0,3 0 0,1 0 0,3 0 0,0 0 0,0 0 0,-7 0 0,0 0 0,3 0 0,1 0 0,3 0 0,0 0 0,0 0 0,0 0 0,0 0 0,-7 0 0,0 0 0,3 0 0,1 0-2,3 0 1,0 0 0,0 0 0,0 0-8,0 0 0,-7 0 0,0 0 7,3 0 0,1 0 1,3 0 1,0 0 0,-7 0 0,0 0 1,3 0-5,1 0 0,-4 0 0,0 0-13,3 0 1,1 0-13,3 0 0,0 0 0,0 0 20,0 0 0,-7 0 1,0 0-2,2 0 0,-4 0 1,2 0 22,2 0 0,3 0-5,2 0 1,0 0-6,0 0 0,0 0 1,0 0-4,0 0 1,-7 0-1,0 0 0,0 0 2,7 0 0,0 0-2,0 0 1,0 0 10,0 0 0,-7 0 0,0 0 7,2 0 0,-4 0-12,2 0 1,-7 0 3,7 0 0,0 0-10,7 0 0,-7 0 0,0 0-3,2 0 0,-4 0 2,2 0 1,0 0 0,7 0 0,0 0 0,-7 0 0,0 0 0,-7 0-1,7 0 1,-7 0-1,7 0 1,-7 0 0,7 0 0,-7 0 0,7 0 0,-9 0 0,6 0 0,-4 0 7,-4 0 1,8 0 65,-4 0-32,-4 0 0,8 0 15,-4 0-38,-4 0-31,6 0 18,0 0-20,-6 0 0,8 0 47,-4 0 123,-4 0 32,6 0-182,-9 0-205,9 0 17,-6 0-1212,6 0 854,-9 0 1,-9 0 0,-3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21857,'14'0'287,"0"0"0,0 0-286,7 0 1,0 0 17,0 0 1,0 0 16,0 0 1,-7 0-154,0 0 138,-9 0-13,4 0 52,-9 0 1,9 0 77,5 0-57,-4 0-47,8 0 0,-6 0-54,9 0 0,-7 0 19,0 0 0,0 0 2,7 0 1,0 0-9,0 0 0,-7 0 26,0 0 0,0 0-5,7 0 0,-7 0 1,0 0-6,2 0 0,-4 0-11,2 0 1,0 0 3,7 0 0,0 0-5,0 0 0,-7 0 0,0 0 2,2 0 1,-4 0-1,2 0 3,2 0 0,3 0-5,2 0 0,0 0 2,0 0 0,0 0-3,0 0 0,0 0 0,0 0-3,0 0 0,-7 0 0,0 0-2,2 0 1,3 0-11,2 0 1,0 0 0,0 0 6,0 0 1,-7 0 0,0 0 1,2 0 2,-6 0 24,8 0-19,-6 0 1,2 0-1,0 0 3,2 0 1,-4 0-4,2 0 1,0 0 5,7 0 0,-7 0-2,0 0-1,0 0 0,7 0 0,0 0 0,-7 0 6,0 0 5,0 0 1,7 0-9,0 0 0,-7 0 9,0 0 1,-7 0 3,7 0 0,0 0-11,7 0 1,-7 0 10,0 0 0,-7 0-10,7 0 0,0 0-11,7 0 1,-7 0 6,0 0 1,-7 0 0,7 0-10,2 0 0,-4 0 1,2 0 0,-7 0-8,7 0 1,0 0 11,7 0 0,-7 0-1,0 0 1,-7 0 0,7 0 1,-7 0 2,7 0 0,-7 0 0,7 0 0,-7 0-1,7 0 1,-7 0 0,7 0 1,-7 0 3,7 0 1,-7 0-8,7 0 1,-7 0-2,7 0 1,-7 0-3,7 0 1,-7 0-3,7 0 5,0 0 1,7 0-4,0 0-33,-9 0-24,6 0 45,-6 0 1,2 0-3,0 0 0,-7 0 17,7 0 0,-7 0 4,7 0 12,-9 0-13,13 0 1,-13 0-2,9 0 1,-7 0 0,7 0 0,-9 0-1,4 0 0,0 0 0,5 0 0,-2 0 0,2 0 0,-7 0 0,7 0 0,-7 0-4,7 0 0,-7 0-6,7 0 0,-7 0-3,7 0 0,-7 0 5,7 0 1,-7 0 3,7 0 0,-7 0 7,7 0 0,-7 0-3,7 0 0,0 0-5,7 0 1,-7 0-44,0 0 1,-7 0 9,7 0 1,-7 0-1,7 0 34,2 0 0,-3 0 10,1 0 20,-9 0-20,13 0 10,-6 0 1,2 0-17,0 0 0,-9 0 3,13 0-3,-15 0 1,8 0 0,-4 0 0,-2 0 4,9 0 1,-7 0 35,7 0 2,-9 0-39,13 0 1,-13 0-9,9 0 1,-7 0 4,7 0 0,-7 0-6,7 0 0,-7 0 3,7 0 0,-7 0-1,7 0 0,-7 0-2,7 0 5,-9 0 0,13 0 0,-13 0 0,9 0 0,-7 0 3,7 0 1,-7 0 2,7 0 13,-9 0-9,13 0 0,-13 0-2,9 0 0,-7 0-8,7 0 8,-9 0-3,13 0-21,-6 0 15,0 0 1,-1 0 16,-4 0 0,-2 0-14,9 0 50,-9 0-47,4 0-2,-9 0 4,9 0 2,-6 0 1,8 0-5,-4 0 1,-2 0-24,9 0 0,-7 0 12,7 0 0,-7 0 4,7 0 1,0 0 1,7 0 0,-7 0 0,0 0 0,-7 0 0,7 0 0,-7 0 0,7 0 0,2 0 0,-4 0 0,2 0 0,-7 0 0,7 0-2,2 0 0,-4 0 0,2 0 1,-7 0 0,7 0 0,2 0 0,-4 0 0,2 0 0,-7 0-1,7 0 0,0 0 0,7 0 0,-7 0-63,0 0 1,0 0 38,7 0 1,0 0-6,0 0 1,0 0 30,0 0 0,0 0-3,0 0 1,0 0 4,0 0 0,0 0 0,0 0 0,-7 0 1,0 0-2,2 0 0,-4 0-7,2 0 0,0 0-1,7 0 1,0 0-66,0 0 0,0 0 4,0 0 1,0 0 65,0 0 0,-7 0 0,0 0 2,2 0 1,-4 0 0,2 0 6,2 0 0,-4 0-4,2 0 0,0 0 7,7 0 0,0 0-10,0 0 1,-7 0-1,0 0 0,2 0 0,-4 0 0,2 0 0,2 0 0,-4 0 0,2 0 0,0 0 0,7 0 0,-7 0 0,0 0 0,2 0 0,-4 0 0,2 0 0,0 0-3,7 0 1,0 0-1,0 0 0,-7 0 3,0 0 0,0 0-1,7 0 1,0 0-2,0 0 1,-7 0-1,0 0 0,0 0 3,7 0 0,-7 0 10,0 0 1,-7 0 8,7 0 1,0 0 6,7 0 0,-7 0-12,0 0 0,-7 0-13,7 0 1,-7 0-11,7 0-7,0 0 0,7 0 14,0 0-39,-10 0 38,8 0 1,-14 0 16,9 0 27,-10 0 40,15 0-48,-17 0-53,17 0 26,-17 0 2,8 0 3,-10 0 8,9 0-39,-7 0 1,10 0 27,-5 0 9,-5 0 1,10 0 0,-5 0 39,-5 0 65,8 0-602,-10 0 1,-10 0 0,-1 0-1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18579,'0'-12'185,"0"1"20,0 4 0,0 2 16,0-9 0,0 7 0,0-7-195,0 9-12,0-13 8,0 15-108,0-15 46,0 6-63,0 0 85,0-6 0,0 13 7,0-9 8,0 9 52,0-4-22,0 9-5,0-9 1,0 4-23,0-9 1,0 7 7,0-7-65,0 9 43,0-4 1,0 7-38,0-5 35,0 4 41,0-6-24,0 9-2,0-9 43,0 6-35,0-6-79,0 9 72,0 9 32,0-6-3,0 6 93,0-9-122,0-9 59,0 6-5,0-6 0,0 11-28,0 5 1,0-2-10,0 9 1,0-7-24,0 7 1,0-7 15,0 7 0,0-7-3,0 7 22,0-9 1,0 6 322,0-4-261,0-4-60,0 15 0,0-13-9,0 9-12,0-9-14,0 4 0,0-7-1,0 5-26,0-4 43,0 6-36,0-9 22,0 9 30,0-6 8,0 15 1,0-13-22,0 9-19,0-9 13,0 4 0,0-9 13,0 9 0,0-4 1,0 9 2,0-9-17,0 4-4,0-9 12,0 9-42,0-6 31,0 15-3,0-15 1,0 8 0,0-4 5,0 7 0,0 5 32,0 2-34,0-9 9,0-3-11,0 0-1,0-6 0,0 15 4,0-4 0,0-4 35,0-1-35,0 0 14,0-6-3,0 15-9,0-6-2,0 0 1,0 6 6,0-15-1,0 15-41,0-15 27,0 15 1,0-6 0,0 9 0,0 0-3,0 0 1,0-7-1,0 0 10,0 2 0,0 3 1,0 2 22,0 0 1,0-7-12,0 0 0,0 0-6,0 7 1,0 0 1,0 0 1,0 0-8,0 0 1,0-7 0,0 0-18,0 2 1,0 3 0,0 2 4,0 0 0,0-7 0,0 0 8,0 2 0,0-4 0,0 2 14,0 2 0,0-4 0,0 2-3,0 2 0,0-4 1,0 2 5,0 2 0,0 3-16,0 2 1,0 0-1,0 0-4,0 0 1,0-7-1,0 0 5,0 2 0,0 3 1,0 2-5,0 0 1,0-7 0,0 0-1,0 2 1,0 3 0,0 2-7,0 0 0,0 0 0,0 0 0,0 0-3,0 0 1,0 0 1,0 0 0,0-7-7,0 0 0,0 0-9,0 7 1,0 0-11,0 0 0,0 0-4,0 0 0,0 0 12,0 1 0,0-1 3,0 0 1,0-7-1,0 0 20,0 2 1,0-4-1,0 2 8,0 2 1,0-4-8,0 2 1,0-7-3,0 7 0,0 0-24,0 7 1,0-7 0,0 0-5,0 2 0,0-4 0,0 2 7,0 2 0,0-4 0,0 2 47,0 2 0,0-4-33,0 2 1,0 0 18,0 7 1,0-7-1,0 0-7,0 2 1,0-4-5,0 2 0,0 0 0,0 7 0,0-7 0,0 0-6,0 2 0,0-4 1,0 2-25,0 0 1,0 0 0,0 0 9,0 2 0,0-4 23,0 2 0,0-7-5,0 7 0,0-7-3,0 7 0,0 0 21,0 7 0,0-7 0,0 0 0,0 2 0,0-4 0,0 2-2,0 2 1,0 3-17,0 2 1,0 0 4,0 0 0,0 0-10,0 0 0,0-7-2,0 0 1,0 0 4,0 7 1,0-7 1,0 0 0,0 0 3,0 7 1,0-7 0,0 0-2,0-10 0,0 15 0,0-5-10,0 5 0,0-5-1,0 0 10,0-10 2,0 15-3,0-17 1,0 10-1,0-5 14,0 7 6,0 5 1,0 2-19,0 0 4,0-10 0,0 1-4,0-5 3,0 5 60,0-1-61,0 8 13,0-17 1,0 10 19,0-5-28,0 5-4,0-1 0,0 1-17,0-5 23,0-5 1,0 10-29,0-5 32,0-5-1,0 17-18,0-17 0,0 10-9,0-5 18,0-5 1,0 10 2,0-5-6,0-5 10,0 8-6,0-1 0,0-4 3,0 9 1,0-7-5,0 7 0,0-7-4,0 7 1,0-7-2,0 7 0,0-7 0,0 7 1,0-7 0,0 7 1,0-7-3,0 7 0,0-7-17,0 7 17,0-10 1,0 8 2,0-5 1,0-2-1,0 9 1,0-7 0,0 7 1,0-10-2,0 15 4,0-17 0,0 17 1,0-14 23,0 9-26,0-10 0,0 8 7,0-5 39,0-5-26,0 8 1,0-8 74,0 5-47,0-5-29,0 8 75,0-10-67,0-10-28,0 8-8,0-7-92,0 9 107,0 9-13,0-7 0,0 10-68,0-5-57,0-5-182,0 8-567,0-10 341,0-10 538,0 8 0,0-17 0,0 8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20570,'0'12'-2028,"0"-3"2425,0-28 0,0 12-91,0-14 0,0 5-249,0-5 0,0 7 126,0 0-65,0 9 0,0-6 141,0 4-115,0-5-402,0 0 204,0-6-38,0 15 44,0-15 0,0 13 0,0-9 0,0-2 68,0-3 0,0 5 1,0 0 16,0-2 1,0 4 43,0-2 0,0 7-9,0-7-38,0 9-1,0-13 4,0 15-9,0-6 350,0 9-331,0 9-21,0-6 8,0 6-16,0 0 1,0-4 5,0 9 54,0-9 167,0 4-188,0-9 40,0 9 0,0-4 0,0 9-24,0 2-53,0 3 0,0 2 0,0 0 22,0 0-6,0 0-32,0 0 1,0-7 0,0 0 0,0 2 0,0 3 0,0 2 0,0 0-6,0 0 1,0 0 6,0 0 23,0 0 0,0 0 12,0 0-29,0 0 1,0 0 0,0 0 98,0 0-94,0 0 2,0 0-2,0-9 5,0 6 1,0-6-1,0 9-4,0 0 0,0 0 1,0 0-37,0 0 19,0-9 0,0 6 0,0-4 1,0 5-10,0 2 0,0 0 1,0 0 0,0 0-23,0 0 26,0 0 1,0-7-1,0 0-11,0 2 13,0-6 0,0 8 1,0-4-1,0 5 1,0 2 1,0 0 0,0-7 0,0 0 0,0 2 0,0 3 1,0 2 0,0 0 1,0 0-4,0 0 1,0 0 0,0 0 1,0 0 1,0 0 0,0 0 0,0 0 0,0 0-1,0 0 3,0 0 0,0 0 0,0 0 0,0 0-3,0 0 1,0 0-1,0 0 1,0 0-6,0 0 0,0 0 1,0 0-1,0 0-9,0 0 11,0-9 0,0 6-4,0-4 45,0-4 0,0 8 1,0-4-24,0 5 0,0-5 0,0 0-1,0 2 1,0-4-44,0 2 40,0 0 3,0 7-20,0-9 0,0 7 0,0-5 22,0 5-54,0-7 40,0 6-6,0-6 0,0 9 0,0 0 3,0 0 0,0-7 1,0 0 3,0 2 7,0-6 3,0 8 0,0-6 42,0 9-51,0-9 1,0 6-1,0-4 104,0 5-101,0 2 1,0 0-1,0 0 18,0 0-20,0-9 0,0 6 0,0-4-16,0 5 1,0 2 0,0 0 5,0 0 1,0 0-4,0 0 1,0 0 0,0 0 6,0 0 0,0-7 0,0 0-3,0 2 1,0-6 0,0 8-3,0-4 42,0 5 0,0 2 47,0 0 1,0 0-36,0 0-36,0 0 0,0-7 0,0 0 25,0 2-2,0-6-15,0 8-19,0-6 0,0 2 0,0 0 0,0 2 0,0 3-52,0 2 64,0 0-49,0 0 0,0 0 1,0 0-1,0 0 1,0 0 21,0 0 1,0-7 0,0 0 0,0 2 15,0 3 1,0 2 0,0 0-7,0 0-4,0 0 14,0 0 0,0-7 1,0 0-1,0 2 26,0 3-30,0 2 0,0 0 1,0 0 3,0 0-5,0-10-5,0 8 1,0-14 0,0 9 3,0 2 0,0-7 0,0 10 0,0-5 0,0 5-5,0 2 0,0-7 1,0 0 12,0 2 1,0-4-1,0 2 4,0 2 126,0-7-129,0 10 1,0-14 19,0 9-12,0-10-10,0 6-1,0-10-17,0 9 24,0-7 7,0 17-30,0-17 1,0 10-47,0-5 58,0-5-4,0 8 24,0-10 43,0 9-31,0-7-24,0 8 10,0-10-29,0 9 23,0-7 26,0 8-424,0-10 183,0-10 0,0 6-322,0-10 112,0 9 1,0-7 410,0 5 0,0-4 0,0-10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4.3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7504,'12'0'115,"-3"2"1,-6 3 0,1 4-37,3 3 1,0-5 0,-7 7-59,0 2 1,0 3-1,3 2 3,4 0 1,-5 0 0,5 0-57,-5 0 0,-2 0 0,3 0-39,4 0 0,-5 0 0,7 0 25,1 0 0,-8-7 1,5 0-21,-5 2 0,5-4-83,0 2 0,0-7 81,-7 7 0,3-9-21,4 2 104,-5-5-39,7-2 1,-9-2 205,0-5 1,0 2-58,0-9 1,0 7-88,0-7 1,0 7 0,0-7-9,0-2 1,7 4 0,0-2-87,-2-2 0,0-3 60,2-2 1,-5 0 0,5 0 13,-5 0 1,-2 7-1,0 0 23,0-2 0,7 4 1,0-2-28,-2-2 1,-3 4-18,-2-2 0,0 7 0,0-7 2,0-2 0,3 4-18,4-2 9,-5 9-82,7-4-766,-9 9 555,0 0 1,0 9-155,0 5 457,0-4 0,0-1 0,0-9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5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7773,'12'9'-1008,"0"-6"1008,-5 4 0,-5-5 0,7-2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6.8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6151,'0'-12'562,"0"1"-182,0 4 27,0 4-105,0-6 80,0 9-209,10 0-175,-8 0 14,7 0 6,-9 0 32,0 9 8,0-6-35,0 6-19,0 0 0,0 3-36,0 9 1,0-7 2,0 0 0,0 0-27,0 7 1,0 0 7,0 0 0,0-7 0,0 0 12,0 2 1,0-4 22,0 2 0,0-7-27,0 7 1,0-7-19,0 7 0,7-7 21,0 7 0,0-7-8,-7 7 1,3-9-48,4 2 76,-5 4 0,10-1 42,-5 4 5,-5-5-14,17-9 1,-15 0 17,10 0-25,-9 0 97,4 0-48,-9-9 0,0 4-51,0-9 11,0 9-155,10-4-115,-8 9 1,10 0-389,-5 0-34,-5 0 673,7 0 0,-9 0 0,0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7.3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7574,'0'12'-363,"0"-1"0,3-6-24,4 2 387,-5 0 0,17-7 0,-8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1.3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7767,'0'-12'487,"0"3"0,0 11 113,0 5-432,0-4-78,0 15 1,0-13 0,0 9 0,0 2 0,2 3 157,5 2 0,-5 0 1,5 0-436,-4 0 199,-3 0 1,2 0-1,3 0 1,2 0 72,-3 0 1,-1 0 0,-3 0 3,0 0-93,0 0 1,0 0 0,0 0-27,0 0 117,0 0-287,0 0 92,0 0 1,2 0 0,3 0-1,2 0-397,-3 0 1,-1-7 298,-3 0-334,0-9 257,0 4-328,0-9 1,2-2 80,5-5 1,-2-5 529,9-9 0,-10 0 0,3 0 0,5 0 0,0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7.8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7953,'-11'0'-81,"1"0"1,13 0-1,1 2 81,3 5 0,10-4 0,-6 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0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73 8018,'0'14'73,"0"0"0,2-7 1,3 7-1,4 0 7,3-2 1,-8 6-1,6-4-96,-1 5 1,-7 2 0,8-2-1,-3-3-84,0-2 0,0 0 1,-7 7 63,0 0 1,2 0 0,3 0-14,2 0 0,0-7 0,-7 0 13,0 2 0,0-4 8,0 2 0,2-9 12,5 2 26,-5-5 6,8-2-17,-10 0 13,0-9 1,2 4 5,5-9 0,-5 0 0,5-7 1,-2 2 0,0 3 30,2 2 1,0 0 0,-7-7-5,0 0 1,2 7-1,3 0-4,2-2 1,0-3 0,-5-2-11,5 0 1,-5 7 0,5 0-1,-2-2-42,2-3 0,-5 5 1,5 0-13,-4-2 1,4-3 3,0-2-48,0 0-136,2 0 1,-7 12-92,5 9 1,-7 2 0,-4 12 12,-3 2 1,0 3 0,4 2 280,-4 0 0,5 0 0,-7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2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6745,'11'0'0,"-1"0"0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2.8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7988,'11'-9'-444,"-1"6"571,-10-6 1,0 7 77,0-5-59,9 4 0,-7-4-66,5 14 0,-4 5 1,-3 9-101,0 0 1,0-7-1,0 0 1,0 2-79,0 3 1,0 2-1,0 0 1,-3 2 44,-4 5 0,5-4 1,-7 4-162,-1-5 0,8-2 194,-5 0 78,5 0 0,4-9 49,5-5 0,5-5 0,9-2 62,0 0 1,-7 0-1,0 0-51,2 0 0,3 0-111,2 0 0,0-2-134,0-5-196,0 4 88,-10-6-137,-1 9 1,-10 2-536,0 5 907,0-4 0,-10 6 0,-1-9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3.1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 7916,'0'-12'-157,"0"3"1,0 9 0,0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43.4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 7742,'-12'0'-301,"3"0"0,9 9 0,0 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8219,'3'21'343,"1"0"-263,3 0 1,0 0-1,-7 0-76,0 0 1,0 0 0,3 0-168,4 0 1,-5 0-702,5 0-161,-5 0 271,-2 0 754,0-9 0,10-12 0,1-12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21 7863,'-11'0'-706,"4"0"876,14 0 1,-3 0 0,10 0-26,3 0 0,1-7 0,3 0-75,0 2 1,0 3-1,0 4 1,0 3-47,0 2 1,0 2 0,0-4 0,0 4-60,0 3 1,-7 0 0,0 4-1,3-4 5,1-3 1,-4 7 0,0-2 21,3 5 0,-1 2 1,0-2-1,-4-3 7,-3-2 0,1-2 0,-6 4 0,3-2 8,-2 2 1,-3-4 0,-2 2 38,0 2 1,0 3 0,-2 0 0,-5-3 4,-7-2 0,2-7 1,-2 5-1,-2-3-40,-3-4 1,-2 4 0,0-2 0,-2-2 1,-5-3 0,2 5 0,-6 0 0,1-2 2,6-3 0,1-2 1,1 0-1,-5 0 0,5 0 1,-5 0-258,4 0 1,10 0-345,0 0 0,12 7 586,2 0 0,19 9 0,13-4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21 6201,'12'0'1131,"-3"0"1,-9-2-303,0-5-592,-9 4 0,4-6 0,-9 9-124,-2 0 0,4 0 0,-2 0-87,-2 0 0,4 0 1,0 2-1,1 3-8,-1 2 1,5 7-1,-7-5 1,0 3-58,2 4 0,-6-4 1,6 2-1,-2 2 8,0 3 0,7 2 0,-5 0 17,3 0 0,2-7 0,7 0 25,0 2 0,0 3 0,0 2-79,0 0 0,9-7 0,5 0-30,5 2 1,2-6 0,0-3 0,0-5-25,0-2 1,0 0 0,0 0-1,0 0 15,0 0 0,0 0 0,0 0 1,0 0-34,0 0 1,-2-2 0,-3-3-120,-2-2 0,0-7-48,7 7 1,-9-2-487,-5 2 793,-5 4 0,-2-6 0,0 9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7913,'0'14'727,"0"0"1,0 0-630,0 7 1,0 0-1,2 0-270,5 0 0,-4 0 1,4 0 193,-5 0 0,-2-7 0,0 0-965,0 2 0,7-4-287,0 2 1230,0-9 0,2-5 0,3-12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1.7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 6378,'2'-12'739,"5"5"0,-2 12-431,9 2 0,-7 2-86,7-2 0,0 3 231,7 4-299,0-5-286,-10-9 115,8 0 57,-17 0 0,17 0 52,-5 0 1,-2 0-1,-1-2-23,-1-5 1,-1 4 0,-4-6 42,2 0 0,0-3 33,-7-9 0,0 0-39,0 0 0,0 7 0,0 0 0,-10 9-159,-4-2 0,3 5 0,-3 2 46,-3 0 0,-1 0 1,-1 2-1,3 3-3,2 2 0,2 9 1,-4-4-1,4 2 55,3 0 0,-1 0 0,6 7-9,-3 0 1,0 0-27,7 0 1,0 0 0,2-2-126,5-5 0,5 4 0,9-6-350,0 0 1,0-1 0,0-6-100,0 2 0,0 0 0,0-5 121,0 5 0,0-4 1,0 4 442,0-5 0,-10-11 0,-1-3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6428,'-21'0'530,"9"0"0,12 0 0,14 0-493,5 0 0,2 0 1,0 0-1,2 0 1,5 0 0,-2 2 0,7 3 0,-1 2 10,1-2 0,-5 4 0,5 0 0,-1 3-45,1 4 1,-7-4-1,2 2 1,-5 0-39,-2-2 1,0 6-1,0-6 1,-2 2 8,-5 0 1,2 0-1,-9 7 36,-2 0 1,-3 0 0,-2 0-1,0 0 39,0 0 1,-7-7 0,-2 0 0,-3 0-5,-4-2 1,-3 4 0,-2-9-1,0 0-34,0 2 0,-2-6 0,-3 4 0,-4-5-34,-3-2 1,7 0-1,-4 0 1,2 0-96,0 0 0,0 0 0,7 0-267,0 0 0,2 2-152,5 5 1,5-2 536,9 9 0,9 0 0,3 7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316 63 6891,'11'-2'376,"-4"-5"435,-4 4-491,-3-15 0,0 13 492,0-9-518,0 9 1,-10-4-123,-4 9 1,3 0-1,-3 0-33,-3 0 1,-1 0-1,-3 0-42,0 0 1,0 7-1,2 2 1,3 1-61,2-1 0,0 5 0,-7-5 0,2 3-31,5 4 0,-2-4 0,6 2-52,-1 2 0,4 3 0,-5 2 6,3 0 0,2-7 1,7 0-1,2 0-10,5-2 1,-2 4 0,9-9 0,0 0-85,-3 2 1,8-6 0,-5 4-1,5-5 91,2-2 0,7 7 0,0 0 0,-3-2 34,-1-3 1,-3-2 0,0 0 0,0 0-33,0 0 0,-7 0 0,0 0 67,2 0 1,3 0-177,2 0-475,-10 0-780,-1 0 864,-10 0 0,0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42 6951,'0'-11'586,"0"1"1,0 8-413,0-5 1,-9 5 11,-5-5 1,2 4-224,-2 3 0,0 7 0,-4 3 50,4 1 0,2-4 0,5 7-18,-7 3 1,-2-6 0,-1 3 30,3 3 0,3 1 0,-6 1 0,6-3 10,1-2 0,3-7 0,5 7 17,-5 3 0,5 1-39,-5 3 1,4 0 0,6-2-13,4-5 1,-3 2 0,10-9-8,3-2 1,-6-3-1,3-2-267,3 0 0,1 0-33,3 0 1,0 7-130,0 0 1,-7 0 0,0-7 97,3 0 0,-6-2 336,3-5 0,0 5 0,7-8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63 189 8004,'-14'0'-235,"3"3"77,1 4 0,1-5 0,4 7 249,-2 1 0,0 1-6,7 10 1,0 0-68,0 0 1,0-7 83,0 0-117,10-9 69,-8 4-28,17-9-61,-17 0 78,17 0-2,-17 0-6,17 0 4,-8 0-20,10 0 17,0 0 6,-9 0-189,7 0 156,-8 0 0,10-9 0,0-3 5,0 1 6,-9 1 82,7 1-82,-17-3-6,7 1 1,-2-8-1,0 5 148,-2-5 1,-3-2 170,-2 0-266,0 0 1,0 0 0,-2 3 85,-5 4-299,5-5 204,-17 7 26,7 1-38,1-8-142,-8 17 0,14-10 0,-9 7 0,-2-2 61,-3 3 1,5 1-1,0 6-227,-2 4 0,0 4 0,-1 10-317,3 0 0,7-7 0,-4 0 579,1 3 0,3 1 0,7 3 0,0 0 0,0 0 0,0 0 0,0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0 315 7036,'0'-21'-34,"0"0"1,0 7 151,0 0 1,7 7-36,0-7 17,0 0-20,-7 3-17,10-8 1,-8 7 0,7-9 0,-2 0-64,0 0 0,7 7 0,-7 0 44,-2-2 1,0 7-42,2 2 1,-3 4 34,10 3 0,0 0-25,7 0 0,-7 10-33,0 4 0,-9 4-23,2 3 1,2 0-1,-2 0 0,-2 0 0,-3-7 0,-2 0 4,0 3 0,0-6-27,0 3 65,0-9 1,0 2 1,0-14 0,0 2 0,0-9 0,3 0-8,4 3 1,-5-8-1,7 5 4,1-5 1,-1-2 0,5 0-1,-5 3 26,1 4 1,1-5 122,10 5 0,0-2 42,0 2 0,-7 4-131,0 10 0,-9 3 0,2 4 0,-2 4 54,2 1 0,-5 7 1,5-5-79,-5 4 1,-2 3-1,0 0-184,0 0 1,0 0 0,0 0-213,0 0 0,0 0-117,0 0 0,0 0-372,0 0 852,0-9 0,0-3 0,0-9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0 168 7596,'0'21'35,"0"0"0,0-7 1,0 0-210,0 3 1,0 1 0,0 3 0,0 0 87,0 0 0,0-7 0,3 0 0,1 5 78,3 7 1,0-8 0,-7 8-97,0 0 1,0-8 0,0-4 88,0 3 109,0-8 1,3 0-10,4-9 0,-5-9-2,5-5 1,-5-5-1,-2-2 1,0 0 0,0 0 0,0 0 1,0 0-39,0 0 1,0 0-1,0-2 1,0-3 9,0-2 0,0-9 0,0 4-38,0 1 1,0 1 0,0 10 0,0 0-35,0 0 1,7 0 154,0 0-96,0 0 0,-4 10-36,4 4 1,-3 4-15,10 3 1,0 10-13,7 4 1,0 4 0,0 3 11,0 0 1,-7-2 0,-2-3 0,-1-4-2,1-3 1,0 8 0,4-6 7,-2 1 0,-7 0 142,7-5-7,-9 4 1,4 3-32,-9 0 1,0-7-92,0 7 1,-9-9-1,-3 4-57,0 1 0,-6-8 1,4 5-54,-5-5 0,-2-2 0,2 3-842,5 4 123,-4-5 293,15 7 523,-6-18 0,0-3 0,-3-9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7221,'0'14'87,"0"0"0,0 3 31,0 1 1,0 3 0,0 0 0,0 0-9,0 0 1,2 0 0,3 0-1,2 0-122,-2 0 0,-1 3 1,1 1-1,2 3 47,-2-2 0,-3-3 0,-2 1 0,0 1-78,0 3 0,7 0 1,0-7-1,-2 0-23,-3 0 1,-2 0 0,0 0-1,0 0-1,0 0 0,0-7 1,0 0-282,0 3 1,0-6-299,0 3 376,0-9 1,2 2 269,5-14 0,-4-5 0,6-9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7983,'-12'10'-367,"5"4"0,7-3 428,7 3 0,-2-9 1,7 4-125,-3 1 1,7-8-1034,-2 5 1096,5 5 0,2-10 0,0 7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84 147 7380,'14'0'598,"0"0"-428,2 0 0,-4 0 0,0-2-34,-3-5 1,0 5 0,-4-8-13,2 1 0,7 4-77,-7-9 0,0 0 58,-7-7 1,0 7 5,0 0 1,0 7-96,0-7 1,-9 10 0,-5-3 21,-5 4 17,-2 3 0,9 0-25,-6 0-43,6 10 0,-2-6 0,0 8-46,-2-3 1,4 8-1,0-3 57,3 4 1,0 3 0,4 0-12,-2 0 1,0 0 0,7 0-102,0 0 0,0 0 1,2-2-1,3-3-451,2-2 0,9-2 146,-2 2 0,3-2 1,-1-8-1,-2 3 419,2-2 0,3-3 0,11-11 0,3-3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40 7983,'-9'-11'-61,"4"-1"29,-9 5 1,7 5 29,-7-5 1,9 7-1,-4 4 1,2 6-14,0 1 0,0-4 0,7 7 47,0 3 0,2 1 0,3 3-222,2 0 0,7-7 1,-5 0 78,3 3 0,2-1 0,5 0 0,-3-4 55,-2-3 0,0 8 0,7-3 3,0 4 1,-2-4-1,-3-2 187,-2-3 446,-9 8-463,4-6 1,-11 1 0,-3-3 0,-4-2-46,-3 0 0,-2 0 1,-7-7-15,0 0 0,0 7 0,2 3-394,5 1 1,5-4 335,9 7 0,-9-9 0,-3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40 7943,'0'-21'190,"0"9"0,0 5-59,0 14 1,0 5 0,0 9 0,0 0 58,0 0 0,0 0 0,0 0 0,0 0-195,0 0 0,0 0 0,0 0 1,0 0 26,0 0 0,0 0 1,0 2 35,0 5 0,7 5-68,0 9 0,0-9 1,-7-5 30,0-5 1,2-4 0,3-3-288,2-2-613,0-9 0,-5 4 401,5-9 0,-2-7 0,6-2 478,-1-3 0,6 7 0,-4-4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105 42 6833,'-21'0'512,"7"7"-412,0 0 1,9 3 52,-2-3-128,-4-5 0,8 17 0,-6-8 0,2 3 182,0 0-130,0 0 0,7-2-9,0 7-33,0-8 1,0 3 0,0 0-26,0 3 1,9-6 0,5 1 39,5-3 2,2-2-239,0-7 222,0 0-21,0 0 1,0 0 0,0-2 0,0-3-48,0-2 1,-7-9 0,0 2-13,2-5 37,-6-2 96,8 0-87,-15 10 4,6-8-7,-9 17 225,0-17-148,0 7 1,0-2 0,0 0-1,-2 0 1,-3 0-27,-2 0 1,-9 7-1,2-4 1,-5 1-25,-2 6 0,0 1 1,0 3-1,0 0-330,0 0 0,7 0 1,0 3-8,-2 4 0,-3 2 0,0 7 0,5-2-721,7 3 1033,5-8 0,-7 10 0,-3-8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7031,'0'21'-24,"7"-7"1,0 0 183,-2 3 0,-3 1 0,0 3 1,3 0-42,2 0 1,2 0 0,-4 0 0,2 0 7,-2 0 1,4 0-1,-2 0 1,-2 0-161,-3 0 0,5 0 0,0 0 0,0 0 49,2 0 0,-6 7 1,4 0-1,-3-2-69,3-3 1,-4-2 0,4 0 66,-5 0-171,-2 0-6,9 0 177,-6-9-15,6 7-191,-9-17 58,0 17 0,0-15 21,0 10-186,0 0 1,0-2 147,0-3 1,0-6-1,0 4-289,0 7 440,0-5 0,0 0 0,0-9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84 7963,'9'12'0,"-6"-3"-51,6 1 1,-9-6 0,2 8 219,5-3 1,5-2-52,9-7 1,0 0 20,0 0 1,0 0-204,0 0 1,-7-2 78,0-5 0,-9-5 73,2-9-83,4 10 36,-8 1-1,6 1-8,-9 7 10,0-17-6,0 17 13,0-17-47,-9 17 1,4-15 0,-9 10-33,-2 3 1,-3 1 0,-2 6 52,0 4-7,0-5-11,9 17 10,-6-8-20,6 10 43,0 0-30,-6 0 4,15 0-15,-6 0 0,9 0 0,0 0 24,0 0-261,0 0 160,0 0 0,2-2 0,3-3 0,4-4 1,3 0-1,4-3-431,3 0 1,9 1 0,2-6 510,3 3 0,2 0 0,7-7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75 0 7957,'-12'0'-859,"3"0"1573,9 0-630,0 10-22,0 1 1,0 10-1,0 0 106,0 0-144,0 0 1,0 7 0,2 0-1,3 0 1,2 0 0,-2 3-43,-3 1 0,-2-4 0,0 5 0,2 0-71,5-1 1,-4-6 0,4 2-1,-5-5-67,-2-2 0,0 0 99,0 0 38,9-9 1,-6-5 20,4-14 0,-3 2 0,1-9 35,2-2 1,2 0 0,-4-1-41,2 3 1,9 3-38,-2-3 0,-2 4 30,2 10 1,0 3-1,5 4 14,-5 7 1,2 4 0,-9 3 0,0 0 17,2 0 1,-6 0 0,6 0 23,0 0 0,-6 0 290,4 0-100,-5 0-35,-2 0 1,-7-7 0,-2-2 0,-3-3-139,-4-4 0,-3-3 1,-2-2-17,0 0-69,0 0 0,0 0 0,0 0 0,-2 0-90,-5 0 1,11 0 0,-4 0-461,3 0-322,-1 0 653,-2 0 117,9 0-131,12 0 1,12 0 0,9 0 254,0 0 0,0-9 0,0-3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7480,'0'21'295,"0"0"0,0 0-188,0 0 1,0 0 0,0 0 0,0 0-63,0 0 0,0 0 1,0 0-122,0 0-168,0-9 132,0 7 1,0-17 141,0 17-567,9-17-334,-6 17 628,6-17 161,-9 7 82,9-9 0,-6-9 0,6-3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7126,'0'21'265,"0"0"1,0 0 0,2 0-1,5 0-92,-4 0-35,6 0 0,-9 0 142,0 10-231,0-8 0,7 7 1,0-6-1,-2 1-80,-3 3 1,0 3-1,3-6 1,2 3-43,-2-2-37,-3 7 55,-2-10 1,0 7 38,0-9 1,0 0-1,0 0 1,0 0-71,0 0 1,0 0 0,0 0 12,0 0 1,2 0 0,3 0-150,2 0 28,0-9-17,-7-3 1,0-6-21,0 4 0,2-5 0,5 5 231,7-5 0,-4-11 0,8-3 0,-6-9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64 63 7833,'-12'0'163,"3"0"1,2 10-485,0 4 269,0 4 63,7 3 0,-7-7 157,0 0-56,0 0-5,7-2-25,0 7 1,0-8 0,2 8 36,5-5 0,-2 2 0,7-6 9,-3 1 1,0-6-5,-2 2-65,5-5 1,9-2 102,0 0-83,0 0 1,-9 0-46,6-9 0,-6-3 0,9-9 0,0 0 24,0 0 0,-9 0 1,-3 0-1,-2 0-80,0 0 0,0 7 0,-9 0 0,-3-2-40,-2-3 1,-2 1-1,2 1-150,-7 3 0,-5 10 0,-2-3-331,0 4 1,0 3-1,0 0-287,0 0 500,9 10 224,-6-8 1,13 7 0,-7-6 105,3 4 0,2-5 0,7 7 0,0-9 0,9 0 0,-4-2 0,9-3 3,2-2 1,-4 0 120,2 7 0,0 0 739,7 0-338,0 0 1,-2 10-262,-5 4 0,2 4 1,-9 3-145,-2 0 0,-3 0 1,0 0-223,5 0 1,-4-7 0,6 0-578,0 3 1,-6-6 65,4 3 613,4-9 0,1 4 0,9-9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7381,'0'21'245,"0"0"0,0 0-308,0 0 1,0 0 0,0 0-82,0 0 251,0-9-1,0 7-291,0-17 152,0 17 1,2-10 56,5 5 0,-4-2 0,6-8 11,0 3 0,-4 0 3,9-7 0,-7-9 23,7-5 1,-7-2 0,5-1 0,-3 3 41,-4-2 1,4 4 0,0-2-28,3-2 1,2 0 0,5-1 42,-5 3 1,4 10 33,-4-3 1,5 7 84,2 7-3,-9-5-120,-3 17 0,-2-8 0,0 10 0,0-2 0,0-3 104,0-2 1,2 0 0,-2 7-178,7 0 0,-2 0 1,0 0-265,-3 0 0,0-9 0,-4-3-471,2 1 1,9-1 258,-2 5 434,-4-5 0,8 1 0,-6 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11394,'2'12'-2558,"5"-5"1728,-4-5-65,6-2 860,0 0 1,3 0 0,9 0-1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3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126 1 8564,'0'21'107,"0"-7"1,0 0-7,0 2 1,-7 3-1,0 2-57,3 0 1,1 0 0,1-2-110,-5-5 0,5 4 0,-8-4 38,1 5 1,4 0-1,-6-3 1,1-2 45,6 2-146,1-6 57,3 8 0,-2-13-112,-5 9-11,5-9 180,-8 13-104,10-15 1,-2 8-433,-5-4-139,5-4 369,-8 6 1,10-11 318,0-5 0,0-5 0,0-9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43 106 6980,'-3'19'435,"-4"-5"0,5-3 38,-5-4 0,5 5-219,2 9 0,0-7 1,2-2-36,5-3 1,-2 5 0,9-7-121,2-2 1,-4 4 0,2-2 32,2-2 1,3-3-1,2-2 65,0 0 0,0-2-225,0-5 0,-7-5 0,0-9 52,2 0 1,-7 0-1,-2 0 0,-4 0 1,4 0 0,0 0-35,-3 0 0,-4 2 0,-4 3 1,-6 4-284,-1 3 1,4 0-1,-7 4 1,-3-2 58,-1 2 0,-3 3 1,0 2-1,0 2-164,0 5 0,0 3 1,0 6-156,0-2 0,0-2 0,2 4 553,5-2 0,5-9 0,9 4 0,9-9 0,3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5.3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0 232 6665,'0'12'911,"0"-3"-768,0-9 297,0 0-358,10-9 1,-8 4 0,7-7 96,1 3 1,-6-7 13,10 2-80,-9-5-144,14 7 124,-17 3-80,17 0 0,-15 4 0,10-9 0,3 0-42,1 2 1,-4-6 84,0 4-50,0-5 2,7-2-5,-9 9-19,-3 3 27,-9 9 0,0 2-20,0 5 0,-2-4-7,-5 4 20,5-5 6,-8 7-8,10-6 28,0 15-27,0-15 0,0 15 1,0-15-13,0 6 22,0-9 1,0 2-1,0 5 45,0 7-29,0-4 41,0 8-66,0-15 0,0 15-4,0-4 1,0 5 0,0 2-5,0 0 0,0-7 0,0 0 8,0 2 0,0-4-10,0 2 0,0-7 64,0 7 61,0-9-88,0 4 1,0-11-20,0-5 1,0 2 5,0-9-12,0 9-1,-9-4 0,4 7-13,-9-5-5,10 4 0,-8-6 7,5 9 1,-5 0 3,-9 0 1,7 0-2,0 0 1,7 0 7,-7 0-5,10 0 0,-8 0-117,5 0 65,5 0 48,-8 0-97,10 0 1,7-2 60,0-5-40,0 4 1,0-8-73,0 4 98,10 4 16,-15-15-2,7 15 1,-2-15-33,0 4 20,10 4 10,-15 1-2,7 0 2,-9-3 126,10 0 0,-8-6 88,5 4 119,-5 4-269,-2 1 34,0 9 1,0 2-26,0 5 17,0-4 4,0 6-99,0-9 68,0 0-50,0 9 0,-7-4 1,0 9 10,3 2 0,-1-4 58,-2 2 1,5 0-26,-5 7-1,4-9-29,3-3 1,0-11 0,0-5-83,0-7 0,7 2 10,0-2 1,7 5-20,-7-12 133,0 4 0,-7-1 1,0 18-55,0 0 239,0 9-111,0-9 0,0 2 1,0 5-1,0 7 153,0 5-199,0 2 24,0-9-31,0 6-99,0-6 23,0 0 1,0-5-15,0-14 0,7 2 1,0-9-136,-2-2 170,7 6-111,-10-8 99,7 15-205,-9-6-40,0 0-217,0 6 6,0-6-371,0 9 846,10 0 0,-8 9 0,7 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6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43 8481,'-14'19'108,"0"-5"1,10-3 0,-3-4-153,4 7 186,3-4-138,0 8 0,0-6-36,0 9 50,0-9 0,7-1 1,3-6-1,1 2-16,6-2 0,1-3 0,3-4-4,0-5 1,-7 2 0,0-9-6,3-2 0,-1-3 1,-2-2 41,-7 0 1,-5 0-44,-2 0 25,0 9-5,0-6-48,0 15 1,-2-6-1,-3 7-13,-2-5-181,-9 4 0,4-6 92,-9 9-99,0 0 0,0 2 0,0 5 0,3 7-71,4 5 0,-3-5 0,10 0-80,3 2 388,1 3 0,3-7 0,0-3 0,0-9 0,0 0 0,0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7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7438,'0'-12'58,"0"3"77,0 9 408,0 0-427,0 9 0,7 3 21,0 9-87,0 0 1,-4-2 0,1-3 0,3-2 91,-2 2 0,-3 5 74,-2 7-198,10-14 1,-8 21 0,5-14 82,-5 3 0,-2-1-166,0-2 132,0 0 15,0 9-150,0-16 0,0 14 0,3-14-165,4 5 271,-5 2-120,7-9 0,-6 6 0,1-4-248,3 5 203,0-7 1,-7-1 42,0-4-49,0-4 1,3 6-233,4-9 299,-5 0-243,7 0 1,-9 0-150,0 0 137,10-9 1,-8 4 320,5-9 0,-5 0 0,-2-7 0,0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7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64 7484,'10'12'740,"-8"-1"141,5-4-433,5-4-330,-1 6 1,3-2 0,0 0 377,3-2-441,-8-3 5,10-2 138,-17 0-64,17 0 0,-15 0 1,10 0-205,3 0 57,-8 0-22,10 0-25,-17 0 1,10 0-1,-8-2-27,3-5 138,0 4-236,-7-6 232,0 0-46,0 6 1,0-8-56,0 4 70,0 4 4,0-15-71,0 15 71,-9-6-162,7 0-10,-17 6 154,17-6-23,-17 0 18,17 6-53,-17-6 0,14 9 0,-9 0 0,-2 0 15,-3 0 10,-2 0 53,0 0 1,7 7-14,0 0-38,10 9 248,-6-13 17,10 15-203,0-15-25,-9 15 262,7-15-225,-8 15 0,10-13 1,0 9 151,0 2-147,0-6 26,0 8-51,10-6 1,-6 2-1,8 0 1,0 0 167,-1-2-308,3-3 1,0-2-1,0 0-347,3-2 330,1-3-789,3-2 525,0 0 1,3 0-1,1-2-1493,3-5 1889,0 4 0,3-25 0,1 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7664,'0'21'194,"0"-7"0,0 0-94,0 2 0,3 3 0,1 2-24,3 0 1,0 0-1,-7 0 54,0 0-60,0 0 9,0 0-89,0 0 0,0 7 1,0 0 59,0-2 22,0-3-174,0-2 13,0-9 138,0 6-29,0-6-171,0 0 147,0 6 0,0-6-14,0 9 1,0-7 10,0 0 1,3-9-97,4 2-118,-5 4-148,7-8-210,-9 6 205,0-9 0,3 0 82,4 0 1,-5-2 291,5-5 0,5 4 0,-1-6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9.1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42 127 7790,'-7'14'-11,"0"0"1,-2-7 234,2 7 1,5-7-51,-5 7 1,4 0-100,3 7 1,0-7 0,3-2-105,4-3 1,-3-2 83,10-7 14,-9 0 1,7 0-1,-5 0 282,7 0-281,4 0-25,-6 0 0,4-2 1,-6-3-1,1-4 0,3-3 216,-2-4-168,7 6-13,-17-8 1,7 15 9,1-15 0,-8 6-23,5-9 0,-5 0 1,-2 0-38,0 0 0,0 7 1,-2 0-94,-5-2 0,-2 4 0,-8 0 0,3 3 41,-2 4 1,4 3 0,-2 2-1,0 2-403,3 5 1,-6-2 0,8 9-161,-3 2 1,1 3 0,-6 0-6,3-5 1,10 4 589,-3-4 0,4-4 0,3-1 0,10-9 0,-8 0 0,17-9 0,-8-3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59.3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7776,'12'0'-60,"-3"9"318,-9-6 1,0 8 365,0-4-360,0 5 1,3 9-1,1 0-44,3 0 0,0-7 1,-7 0-249,0 2 1,0-4 0,3 2-633,4 2 0,-3 3-193,10 2 0,-7-7 853,7 0 0,-9-9 0,4 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7961,'12'9'432,"-5"5"1,2-2 0,-2 2-270,-2 2 0,0-4 1,-1 2-98,3 2 1,3 1-1,-6-1 224,3-2-125,0-9-8,-7 13-340,10-6 0,-8 2 1,5 0-29,-5 2 1,-2-4 133,0 2 0,0-7 0,3 5 28,4-3 39,-5-2 1,10-7 92,-5 0 1,-5-2-4,5-5 0,-5 2-29,-2-9-93,10 9 58,-8-13 0,7 15 52,-9-6 1,3 0 5,4-5 1,-5 2 302,5-2-339,-5 0-6,8 2 178,-8-6-179,7 15 0,-9-15 0,3 6 49,4 0 0,-5-6 49,5 4-157,-5 4 1,1-6-329,4 9 294,-5-9 1,7 11-262,-9-9-102,0 9-66,0-4 204,0 9-63,0 0-758,0-9 188,0 6 553,0-6 121,0 9 246,0 9 0,0 3 0,0 9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8096,'0'12'1233,"0"-3"-1825,0-9 592,10 0 0,1-9 0,10-3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0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8314,'0'14'338,"0"0"0,0-7 1,0 7-363,0 2 0,0-4 0,0 2-5,0 2 0,0-4 1,0 2-33,0 2-95,0-6 211,0 8-136,0-6 0,0 2 1,0 0 12,0 2 74,0 3 0,3 0 32,4-5 0,-3-5 1,10-9 15,3 0 179,-8 0-208,10 0-8,-17 0 18,17 0 0,-15 0 27,10 0-146,0 0 111,-2 0-349,-3 0 1,-6-2-571,4-5 0,-5 2 892,5-9 0,-5 0 0,-2-7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7672,'21'0'-1198,"0"0"2477,0 0-628,-10 0 0,6 2-293,-10 5 1,2-2 0,-4 9-227,2 2 1,0-4 0,-5 2 0,3 2-264,2 3 0,0-5 1,-5 0-428,5 2 1,-5 3 66,5 2 491,-4 0 0,6 0 0,3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64 8100,'0'-21'1213,"-9"9"-529,7 3-808,-8 0 20,10 6 159,0-6-507,0 9 0,3 7-539,4 0 991,-5 9 0,17-4 0,-8 9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7674,'0'12'-155,"0"-3"155,0-9 0,0 0 0,0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9.5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 6650,'0'14'325,"0"0"1,-7 0 0,0 7-209,2 0 1,0-2-1,1-3 1,-3-2 34,2 2 0,-7 3 0,1 2-40,-1 0 1,-4 0 0,7 0 0,-1 0-2,1 0 1,-5 0 0,7 0 119,2 0-265,-6 0 1,8 0 0,-6 0-71,0 0 0,6-7-196,-4 0 243,5 0-221,2-2-23,0-3 284,0-9-1252,0 0 257,0-9 1012,0-3 0,0-9 0,0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0.2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1 232 7476,'12'0'-1699,"-3"0"1942,-9 0 0,0-2 154,0-5 0,2 4 94,5-4-255,-4 5 0,13 0-59,-9-5 0,7 2 0,-5-9-63,3-2 1,-5 4-1,5-2-42,-3-2 1,5 4 0,-5 0-1,0 1-22,1-1 0,4 5 1,-5-7-16,3-2 1,-5 6 146,7 3-332,-10-4 49,6 8 117,-10-6-4,0 9-15,0 0-23,0 9 31,0-6 1,0 6 1,-10 0 0,8-6-8,-7 15 0,9-6 1,-3 7-5,-4-5 1,5 4 0,-5-4 52,5 5 1,-1-5 0,-1 0-22,-3 2 1,0 3 0,7 2 39,0 0 0,0-7 71,0 0-181,0 0 0,2-2-18,5-5 71,-5-5-47,17-2 42,-17 0-54,8 0 0,-8 0 47,5 0 0,-5-2 78,5-5 1,-7 4 96,-7-4 0,3-2-35,-10 2 0,0-7-27,-7 7 1,0-7-102,0 7 0,7 0-49,0 7-413,0 0 373,2 0 75,3 0-540,9 0-335,0 0 236,0 9 1,2-6-574,5 4 1216,5 4 0,9-8 0,0 6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0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43 7766,'-21'0'-111,"2"2"315,5 5 1,-5-2 0,8 9 54,-1 2 0,-4-4 1,9 2-205,2 2 0,3-4 0,2 2-5,0 2 1,0-4-77,0 2 1,9-7-1,5 5 72,5-3 1,2-2 0,0-9 30,0-5 1,-7 2 0,0-7 0,0 1 82,-3-1 1,6 5 0,-8-7-64,3-2 1,-8-3-55,3-2 1,-4 7-1,-3 0 1,-3 0-29,-4 2 0,3-4 1,-10 9-1,0 0-353,2-2 0,-7 6 0,5-4 103,-4 5 0,-3 4 1,0 3-1,2 4-265,5 3 0,-5-5 1,8 7-682,-1 2 1181,-7-6 0,17-1 0,-7-9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1.3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7767,'0'-12'487,"0"3"0,0 11 113,0 5-432,0-4-78,0 15 1,0-13 0,0 9 0,0 2 0,2 3 157,5 2 0,-5 0 1,5 0-436,-4 0 199,-3 0 1,2 0-1,3 0 1,2 0 72,-3 0 1,-1 0 0,-3 0 3,0 0-93,0 0 1,0 0 0,0 0-27,0 0 117,0 0-287,0 0 92,0 0 1,2 0 0,3 0-1,2 0-397,-3 0 1,-1-7 298,-3 0-334,0-9 257,0 4-328,0-9 1,2-2 80,5-5 1,-2-5 529,9-9 0,-10 0 0,3 0 0,5 0 0,0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1.7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 6378,'2'-12'739,"5"5"0,-2 12-431,9 2 0,-7 2-86,7-2 0,0 3 231,7 4-299,0-5-286,-10-9 115,8 0 57,-17 0 0,17 0 52,-5 0 1,-2 0-1,-1-2-23,-1-5 1,-1 4 0,-4-6 42,2 0 0,0-3 33,-7-9 0,0 0-39,0 0 0,0 7 0,0 0 0,-10 9-159,-4-2 0,3 5 0,-3 2 46,-3 0 0,-1 0 1,-1 2-1,3 3-3,2 2 0,2 9 1,-4-4-1,4 2 55,3 0 0,-1 0 0,6 7-9,-3 0 1,0 0-27,7 0 1,0 0 0,2-2-126,5-5 0,5 4 0,9-6-350,0 0 1,0-1 0,0-6-100,0 2 0,0 0 0,0-5 121,0 5 0,0-4 1,0 4 442,0-5 0,-10-11 0,-1-3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40 7943,'0'-21'190,"0"9"0,0 5-59,0 14 1,0 5 0,0 9 0,0 0 58,0 0 0,0 0 0,0 0 0,0 0-195,0 0 0,0 0 0,0 0 1,0 0 26,0 0 0,0 0 1,0 2 35,0 5 0,7 5-68,0 9 0,0-9 1,-7-5 30,0-5 1,2-4 0,3-3-288,2-2-613,0-9 0,-5 4 401,5-9 0,-2-7 0,6-2 478,-1-3 0,6 7 0,-4-4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43 106 6980,'-3'19'435,"-4"-5"0,5-3 38,-5-4 0,5 5-219,2 9 0,0-7 1,2-2-36,5-3 1,-2 5 0,9-7-121,2-2 1,-4 4 0,2-2 32,2-2 1,3-3-1,2-2 65,0 0 0,0-2-225,0-5 0,-7-5 0,0-9 52,2 0 1,-7 0-1,-2 0 0,-4 0 1,4 0 0,0 0-35,-3 0 0,-4 2 0,-4 3 1,-6 4-284,-1 3 1,4 0-1,-7 4 1,-3-2 58,-1 2 0,-3 3 1,0 2-1,0 2-164,0 5 0,0 3 1,0 6-156,0-2 0,0-2 0,2 4 553,5-2 0,5-9 0,9 4 0,9-9 0,3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2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7672,'21'0'-1198,"0"0"2477,0 0-628,-10 0 0,6 2-293,-10 5 1,2-2 0,-4 9-227,2 2 1,0-4 0,-5 2 0,3 2-264,2 3 0,0-5 1,-5 0-428,5 2 1,-5 3 66,5 2 491,-4 0 0,6 0 0,3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0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64 9520,'18'21'1050,"-1"0"-886,-3 0 1,-7-7 0,4 0 0,-1 2-42,-6 3 0,-1 2 0,-1-2 0,3-3-163,2-2 0,7 0 0,-7 7 20,-3 0 1,1-2-1,0-3-537,2-2 0,2-2 188,-2 2 337,-5-5 0,8-11 110,-10-5 1,0-5-1,0-9 8,0 0 1,0 0 0,0 0 0,2 2-20,5 5 1,-5-4 0,8 4 0,-3-5 16,0-2 0,0 0 0,-7 0 0,2 2-30,5 5 1,-5-4 0,8 6 33,-1 0 0,-7-6-161,5 4 1,-4 2-735,-3-2-544,0 9 717,0-4-40,0 9 252,0 0 53,0 9-340,0-6 709,0 15 0,0-6 0,0 9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0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64 9520,'18'21'1050,"-1"0"-886,-3 0 1,-7-7 0,4 0 0,-1 2-42,-6 3 0,-1 2 0,-1-2 0,3-3-163,2-2 0,7 0 0,-7 7 20,-3 0 1,1-2-1,0-3-537,2-2 0,2-2 188,-2 2 337,-5-5 0,8-11 110,-10-5 1,0-5-1,0-9 8,0 0 1,0 0 0,0 0 0,2 2-20,5 5 1,-5-4 0,8 4 0,-3-5 16,0-2 0,0 0 0,-7 0 0,2 2-30,5 5 1,-5-4 0,8 6 33,-1 0 0,-7-6-161,5 4 1,-4 2-735,-3-2-544,0 9 717,0-4-40,0 9 252,0 0 53,0 9-340,0-6 709,0 15 0,0-6 0,0 9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3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7030,'0'12'2375,"0"-3"-2499,0-9 1,0 2-1927,0 5 2050,0-4 0,0 6 0,0-9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7958,'2'12'436,"5"-5"105,-5-5 0,10 0-88,-5 5 1,-5 5-311,5 9 1,3-7 0,-3 0-123,-3 2 1,-1 3 0,-3 2 51,0 0 0,0 0 0,0 0-288,0 0 0,0-7 0,0 0-2,0 2 1,0-4 0,2 0 216,5-3 0,-5 0 1,8-4 54,-1 2 1,-4 0-1,9-7-48,2 0 1,-4 0 0,-1-2-1,1-3-294,0-2 1,-5-2-189,7 2 0,-7 4 0,4-6-956,-1 0 1431,-3-3 0,-7-9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7762,'-12'0'1219,"3"2"-729,9 5-490,0 5 0,9 0 0,3-3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5.0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7923,'0'21'72,"0"-9"1,-10-12 0,-1-12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18107,'12'0'-18,"-3"0"0,-9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18618,'-11'0'-51,"4"0"-5,14 0-280,-5 0 336,17 0 0,-17 0 0,7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20589,'12'0'-498,"-3"0"-684,1 0 1182,-8 0 0,7 0 0,-9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21526,'-11'0'-1559,"1"0"1224,10 0 0,10 0 0,1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20843,'-11'0'1047,"1"0"-1873,10 0 174,10 0 0,-6 0-501,10 0 1153,-9 0 0,4 0 0,-9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5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7773,'12'9'-1008,"0"-6"1008,-5 4 0,-5-5 0,7-2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3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7030,'0'12'2375,"0"-3"-2499,0-9 1,0 2-1927,0 5 2050,0-4 0,0 6 0,0-9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21561,'12'0'123,"7"0"1,-8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6015,'0'-12'-227,"0"3"397,0 9-40,0 0 133,10 0-177,-8 0 1,10 0 0,-8-2 375,3-5 26,0 4 19,-7-6 83,0 9-157,0 0-167,-9 0 0,4 0-125,-9 0 1,7 0 0,-7 0-59,-2 0 1,4 0 0,1 2 0,-1 3-10,0 2 1,8 2-1,-6-4 1,3 4-32,0 3 1,-2-7 0,4 4-97,-2 0 1,0 3-1,7 9 17,0 0 0,0-7 26,0 0 0,0 0-118,0 7 0,10-9 95,4-5 1,-3 2-1,3-2-25,3-2 1,-6-3 0,3-2-565,3 0 1,-6 0 117,3 0 0,0 0 1,5-2-708,-5-5 1211,5 4 0,-8-15 0,10 6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42 126 7251,'-7'14'280,"0"0"0,-7-7-1,7 7 1,0-7-90,7 7-191,0 0-129,0 7 251,10-9-69,-8-3 1,10-9 0,-5 0-1,7 0 74,4 0 0,3 0-64,0 0 1,0-2-1,0-3 20,0-2 0,-7-7 0,-2 5 42,-3-3 0,1 0 0,-6-4 131,3 2 0,0 0-124,-7-7 0,0 7 0,0 0-61,0-2 1,-7 4 0,-2 0-100,-3 3 0,5-5 0,-7 7-88,-2 2 0,4-4 0,-2 2-260,-2 2 0,4 3 182,-2 2 1,7 7 0,-4 2-433,1 3 0,1 0 0,4 4 245,-2-2 0,0 0 0,7 7 382,0 0 0,0-7 0,0 0 0,0 2 0,0 3 0,10 2 0,1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6787,'0'-14'732,"0"0"1,0 7-588,0-7 1,0-2-96,0-12 1,7 11 117,0-4 0,7 12-28,-7-5 0,10 2-95,-3-2 1,-5 3 0,0 6-13,1-2 0,-6 0-32,10 7 1,-7 0-44,7 0 0,-7 0-31,7 0 1,-7 7 0,5 2 12,-3 3 1,-2-5-1,-7 7-10,0 2 0,0-4 0,0 2-18,0 2 1,0-4-106,0 2 113,0-9 0,0 6 75,0-4-11,0-4 1,0 4 36,0-14 0,0 2 0,0-9-11,0-2 0,0 4 0,3-2 2,4-2 0,-3 6 0,8 1 143,-3 0 0,1 6-83,-3-4 0,-5 3 0,7-1-2,1-2 0,-6 0 8,10 7 0,-7 0 178,7 0-112,-9 9 1,11 3-75,-9 9 1,0-7-27,-7 0 1,0 0-156,0 7 1,0 0-456,0 0 1,0 0-739,0 0 481,0-9 823,0-3 0,10-9 0,1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7567,'0'14'394,"0"0"-385,0 2 0,0 3 0,0 2 32,0 0 1,7 0-1,0 0-166,-2 0 0,-3 0 0,-2 0-4,0 0 1,0 0 0,0 0 7,0 0 0,0 0-37,0 0 289,0-9 0,0-5-72,0-14 0,0 2 0,0-9 1,0-2 3,0-3 0,7-2 0,0 0 0,-2 0 3,-3 0 1,-2 0-1,0 0-37,0 0 0,0 0 1,0 0-1,0 0 10,0 0 0,0 0 1,0 0 23,0 0 1,0 7 0,0 0 99,0-2 1,3 6-1,1 1 50,3 0 0,3 6-88,-3-4 0,-3 5-39,10 2 1,-7 2-116,7 5 0,-7-2-56,7 9 1,0 0 62,7 7 0,-2-7 0,-3-2-23,-2-3 1,0 5-1,5-5 22,-5 3 1,-2-7 0,-8 4 17,3 0 1,0-4 51,-7 9 15,0-9 0,-2 4 0,-3-7 0,-4 3-14,-3 2 1,-2 0 0,-7-7 1,0 0 1,0 7 0,0 0-312,0-2 1,10-1 0,1 1-1118,1 2 686,7 0 1,-5-7 691,14 0 0,-5 0 0,17-9 0,-8-3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7993,'0'21'158,"0"0"1,0 0 0,0 0-42,0 0 1,0 0 0,0 0 0,0 0-50,0 0 0,0 7 0,0 0 0,0-2-37,0-3 0,3 0 0,1 3 0,3 2-68,-2-2 0,-3-3 0,1-2 0,1 0 55,3 0 1,0-7-1,-4 0-340,4 2 0,-5-4-1160,5 2 479,-5-9 1003,-2 4 0,0-9 0,0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7181,'0'-12'1342,"10"3"-922,4 9 0,-3 2-137,3 5 0,0 3-271,7 4 0,-2-3 0,-3-6-22,-2 2 1,0 0 85,7-7 1,0 0-1,0 0-52,0 0 1,0 0 0,0 0 12,0 0 0,-2-2 1,-3-3-1,-2-2-67,3 2 1,-6 1 0,3-3-59,3-7 0,-6 2 137,3-2 0,-9 0 81,2-7 0,-7 2 0,-7 5-56,-7 7 1,-5 5-1,-2 2 5,0 0 0,0 0 0,0 2-12,0 5 1,0 5 0,3 9 19,4 0 0,2 0 1,7 0 62,-2 0 0,0 0 0,7 0-97,0 0 1,3-2 0,1-3 0,6-4-113,1-3 1,3 5-1,7-5 1,0 1 4,0-1 0,0-2 1,0-5-1,0 3-1189,0 2 0,3 0 1243,4-7 0,4 0 0,10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0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63 7659,'0'12'-447,"0"-3"1,0-11 1032,0-5-316,0 4 0,0-8 24,0 4 0,0 2-5,0-9 0,0 7-102,0-7 1,-2 9-153,-5-2 0,-5 5 117,-9 2 1,0 2-422,0 5 1,3 5 120,4 9 1,4-7-1,10 0 30,0 2 1,0-4 59,0 2 1,10-9 0,4 2 38,4-5 1,3 5 0,0 0 10,0-2 1,0 4 34,0-2 0,-7 7 1,-2-5 23,-3 3-56,-2-7-4,-7 13 32,0-15 0,0 8 0,-2-6 0,-3 4 0,-4 1 210,-3-1 1,-2-2 0,-7-7-466,0 0 1,0 0-285,0 0 524,10 0-659,-8 0 429,17 0 1,-17 0 0,5 0 0,-2 2 0,-1 3 221,3 2 0,0 9 0,-7-4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1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42 6889,'-14'7'215,"0"0"0,0 9-107,-7-2 0,7 5 20,0 2 0,10 0-78,-3 0 1,7-9 0,4-3 0,6-2 105,1 0-104,3 0 31,-2-7-55,7 0 50,-8 0-86,10 0 67,0 0-9,-9 0 45,7 0-41,-8 0 2,10 0 3,-9 0-139,7-9 166,-8 6-175,1-15 128,7 6 0,-17-2 0,5 0-1,-5-2 0,-2-3 0,-2 0-61,-5 5 1,2-2-1,-6 7-53,1-3 40,-6 7 1,4-6-306,-9 4 171,0 4-173,0-6 154,10 9-24,-8 0 146,7 0 0,-9 7 1,3 2-300,4 3 0,-3 2 366,10 7 0,-9-9 0,4-3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8258,'7'21'0,"0"0"0,-2 0 644,-3 0-602,8 0 101,-8-9-260,7 6 46,-9-6 0,7 9 1,0 0 45,-2 0 10,-3 0 1,1-5-47,4 5 29,-5-4 1,7 13 0,-9-9 6,0 0 0,0 0 0,0 0-413,0 0 71,0 0 1,3-2-49,4-5 0,-5-7-98,5-14 513,-5 4 0,-2-15 0,10 6 0,1-9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7958,'2'12'436,"5"-5"105,-5-5 0,10 0-88,-5 5 1,-5 5-311,5 9 1,3-7 0,-3 0-123,-3 2 1,-1 3 0,-3 2 51,0 0 0,0 0 0,0 0-288,0 0 0,0-7 0,0 0-2,0 2 1,0-4 0,2 0 216,5-3 0,-5 0 1,8-4 54,-1 2 1,-4 0-1,9-7-48,2 0 1,-4 0 0,-1-2-1,1-3-294,0-2 1,-5-2-189,7 2 0,-7 4 0,4-6-956,-1 0 1431,-3-3 0,-7-9 0,0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7771,'0'-12'1246,"0"22"-1056,0 4-522,0 16 285,0-9 0,3 0-450,4 0 252,-5 0 163,7 0-232,-9 0 1,0 0 0,0 2 0,0 3-262,0 2 575,0-9 0,0 9 0,0-5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63 105 7823,'-9'12'282,"4"6"-95,-9-4-251,10-4 260,-6 8-280,10-15 195,0 15 1,0-6-1,0 9-86,0 0 1,3-9 0,1-3 0,6-2-38,1 0 1,-4 0 0,7-7 18,3 0 0,-6 0 0,3 0 0,0-2 4,-2-5 0,7-5 1,-8-9-1,3 0 11,0 0 0,-9 0 0,2 0-5,-5 0 1,-2 0 0,0 0 0,0 0-34,0 0 1,0 7-1,-2 2 1,-3 1-165,-2-1 1,-9 7 0,2-2-25,-5 5 1,-2 2 0,3 2 0,1 5-54,3 7 0,3-2 0,-6 2-379,3 2 469,10 3 0,-6-5 167,10 0 0,-9 0 0,-3 7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7918,'0'14'519,"0"0"1,0-7 0,0 7-539,0 2 0,0 3 0,0 2-67,0 0 1,3-2-1,1-3 1,3-2-222,-2 2 221,-3-6-188,-2 8 1,3-13-926,4 9 838,-5-9 0,10 4 361,-5-9 0,-5-9 0,7-3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7139,'0'-12'1271,"0"-6"0,-2 15-1417,-5-4 0,2 5 215,-9 2 0,0 2 1,-4 5-56,4 7 1,-3-2 0,8 0-1,0-1 5,-1 1 1,3-5-1,7 7-85,0 2 0,0 3-38,0 2 0,0-7 1,3-2-1,1-1-278,3 1 0,10-7 1,-3 2-124,4-5 1,3-2 0,0 0 39,0 0 465,-9 0 0,7 0 0,-8-19 0,10-4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7787,'0'14'17,"0"0"169,0 2 0,0 3 0,0 2-47,0 0 0,0 0 1,0 0-158,0 0 0,7 0 0,0 0 0,-2 0-127,-3 0 1,1 0 0,1 0 0,3 0 65,-2 0 0,-3 0 0,-2 0-380,0 0 0,7 0 0,0 0-168,-2 0 627,-3-9 0,-2 6 0,0-6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7973,'21'12'-638,"0"-5"0,0 2 638,0-2 0,0-9 0,0-10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7809,'0'21'415,"0"-7"0,0 0-354,0 2 1,0-4 0,0 2-184,0 2 0,0 3 1,0 2-436,0 0 0,0-7 187,0 0 0,0-7 0,3 5 370,4-3 0,4-11 0,10-10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189 126 6550,'0'-21'606,"0"7"-297,0 0 0,0 7 0,-2-5 0,-5 1 0,-7-1 0,2 5 0,-2-5-271,-2 3 0,4 2 0,-2 7 60,-2 0 1,4 0-1,-2 0-146,-2 0 0,7 2 0,2 5 0,2 7 11,-2 5 0,5 2 0,-5 0 42,4 0 0,6 0 0,1 0-76,3 0 1,7 0 0,-4 0-1,-1 0-8,0 0 0,5 0 0,-7 0 1,0 0 32,3 0 0,-8 0 0,5 0 0,-2 0-10,2 0 0,-5 2 0,5 3 0,-5 2-72,-2-2 0,0-3 0,0-2 8,0 0-16,0 0 0,0-7-287,0 0-12,0 0 218,0-2 122,0-3 1,0-11 94,0-5 0,-9-5 0,-3-9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8295,'12'9'427,"7"-6"-482,-5 4 0,-3-5 0,3-2-771,3 0 1,-6 0 825,3 0 0,0 0 0,7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7245,'-21'0'-80,"0"0"1,7 0 278,0 0-199,10 0 0,4 0 0,11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4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7762,'-12'0'1219,"3"2"-729,9 5-490,0 5 0,9 0 0,3-3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63 8041,'0'-14'-459,"0"0"676,0 9 0,0-6 34,0 4 1,-2 4-68,-5-4 1,2 5-52,-9 2 1,7 0-101,-7 0 0,0 9-24,-7 5 1,0 5-1,2 2 31,5 0 0,-2-7 1,9 0-1,0 2-136,-2 3 0,6-5 1,-4 0-245,5 2 350,2 3-212,0-7 1,0 6-1,2-4 1,5 5-608,7 2 543,5-9 93,2-3 1,0-9 0,0 0-1,0 0 173,0 0 0,-2-2 0,-3-3 0,-2-2 0,-7-7 0,5 5 0,-3-3 0,-2 5-64,-7-7 1,0 7 262,0-7 0,-2 9 594,-5-2-570,4 5 0,-6 4-77,9 5 1,0-2-46,0 9 1,7-7-1,2 5 7,3-3 1,2-2-1,7-7-31,0 0 1,-7 0-1,0 0-17,2 0 10,3 0-34,-7 0 1,4-2 0,-7-5 0,3-7-31,4-5 0,-6-2 1,-1 0 34,0 0 1,-6 0-1,4 0 1,-7 2-30,-7 5 0,2-2 1,-7 7-1,1-1-60,-1 1 0,5-5 0,-7 7-54,-2 2-325,-3 3 318,-2 2 0,7 0 1,0 0-1,0 2 1,0 5-206,0 7 1,9-2-1,-2 2 1,3 2 9,-3 3 0,4 2 1,-4 0 303,5 0 0,11-9 0,3 6 0,9-6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22 168 8013,'0'12'-607,"-2"-3"881,-5-9-124,4 0 59,-6 0-327,9 0 340,0 0-317,0-9 204,0 6 0,0-15 81,0 15-27,0-15-256,9 6 101,-6 0 1,6-6-1,-7 6 1,3-2-1,4 0 14,3-2 1,-5 6-72,7 3 0,-7-2-9,7 2 1,-9 2-1,4 10 30,0 2 1,-6 2-15,4-2 38,-5 5-43,-2 0-54,0 6-9,0-6 87,0 0-6,0 6-61,0-15 1,0 15-39,0-4 93,0-4-16,0 8 78,0-15-30,0 6-32,0-18 149,0 6-113,0-15 0,2 13 0,3-9 0,4-2 0,1-3 3,-1-2 0,5 7 1,-7 0-1,-2-2-6,6 6 1,-8-8 1,8 15 70,-4-4 0,-2 5 199,9 2-206,-9 0 0,11 2 0,-9 5 0,-2 7-90,-3 5 0,5 2-63,0 0 127,0 0-82,-7 0 0,0-7 0,0 0 0,0 2 0,0 3-642,0 2-68,0-9 468,0-3 120,0-9 167,0 0 0,9 0 0,3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7418,'0'21'-670,"0"0"736,0 0-19,0 0 0,0-7 0,0 0 6,0 2-61,0 3 1,0 2-1,0 0 1,0 0 121,0 0-70,0 0-148,0-9-59,9-3 191,-6-9-5,6 9-97,-9-6 168,0 6-35,0-9-50,0-9-3,0 6 1,0-15 1,0 13 29,0-9 278,0 0-128,0 2 1,0-6-38,0 4-105,0-5 0,0-2 150,0 0-131,0 0 35,0 0-47,0 0-79,0 0 1,0 0 0,0 0 39,0 0 0,0 0 1,0 0 24,0 0 1,9 7-105,5 0 1,5 9 53,2-2 22,0 5-61,-9 2 0,4 9-193,-9 5 223,9 5 1,-13-5 0,6-2 0,-2-1 0,2-1-130,3-1 161,-7 7-36,4-13 0,-2 8 37,0-4-42,0-4-28,-7 6 170,0 0 0,0-4 67,0 9 0,-9-9-147,-5 2 25,4-5-41,-8 7 190,6-6-333,0 6 178,-6-9-16,6 0-150,0 0 0,-6 2 1,4 3-544,-5 2 1,5 0-67,0-7 638,9 0 86,-4 0 0,18-9 0,3-3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7990,'-12'0'-82,"3"2"-9,9 5 133,-9 5 0,6 11 1,-4 3 300,5 2-206,2 0-177,0-7-129,0 0 139,0 0 0,0 7 1,0 0-1,0-2 43,0-3 0,0-2 0,2 0 0,3 0-45,2 0 1,0 2-1,-5 1 1,3-1-131,2-4 0,2-5 0,-4 2-124,2-2 224,0-9-237,-7 13-441,0-15 740,0 6 0,0-9 0,0 0 0,-9 0 0,6 0 0,-15-19 0,6-4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7990,'0'-21'-577,"0"9"631,0 3-159,0 9-20,0-9 28,0 6 0,0-6-2,9 9 0,-4 9-297,9 5 1,-9-2 199,2 2 196,-5-9 0,0 6 0,5-4 0,-4-4 0,6 6 0,-9-9 0,9 9 0,-6-6 50,6 6 196,-9-9-207,9 0 217,-6 0 38,6 9-172,0-6 0,-4 6 102,9-9 1,0 0-101,7 0 0,-7 0 0,0-2 135,2-5-294,-6 4 100,8-6 0,-13 2 0,7-2 1,-1-3 237,1-4 1,-5-3 90,7-2-278,-9 9-16,4-6-5,-9 15 23,0-6-1,0 0 0,0 4-45,0-9 1,-2 9-83,-5-2 1,2 5-1,-9 2-102,-2 0-29,6 0 10,-8 9 131,15-6 4,-15 15 0,8-6 0,-6 9-50,2 0 0,9 0 1,-4 0 15,0 0 1,6 0 0,-4 0 0,5 0-235,2 0 24,0-9 199,0 6-8,0-6 9,0 9-191,0-9 1,7-1 0,2-6 0,3 2-299,4-2 0,3-3 0,2-2 529,0 0 0,0-9 0,0-3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7987,'-14'0'0,"0"0"0,9 0 86,-4 0 0,7 0 281,-5 0-475,4 0 0,-6 2 1,7 5-1,-3 7 29,-2 5 1,0-5-1,9 0 115,5 2-206,-4 3-1,6-7 224,0 6-65,-6-15-124,15 15-21,-15-6 169,15 0-62,-15 6 0,8-13 1,-4 9 32,7 2 0,-2-4 0,2 0-6,2-3-15,-6 7 19,-1-13 446,-9 15-25,0-15-192,0 6-147,0-9 1,-9 0 0,-5 0 40,-5 0-14,7 9-25,-6-6 32,15 6 1,-13-7-805,9 5 293,0-4 209,-2 6-114,6-9 0,-6 2 319,9 5 0,0-4 0,0 6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43 147 8026,'-12'0'199,"1"2"0,6 5-93,-2 7 0,0-2-43,7 2-113,0 0 116,0-2-9,0-3-270,0 0 269,9-6-70,-6 6 1,15-9 0,-4 0 0,5 0-1,2-2-48,0-5 78,-9 4-9,6-15-71,-6 6 68,0-9 0,6 0-8,-4 0 0,-4 0 0,-1 0 1,-9 0-10,0 0-111,0 9 92,0-6 1,-7 13 0,-2-7 0,-3 3-164,-4 4 58,-3 3 1,5 2-1,0 0 18,-2 0 1,-3 7-1,0 2 1,3 1-322,2-1 1,7 7 439,-7-2 0,9 5 0,-4 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6850,'-7'14'905,"0"0"-627,2 2-209,3 3 0,2 2 0,0 0 15,0 0-5,0 0 0,0 0 1,0 0-1,2 0-17,5 0 1,-4 0 0,4 0 0,-5 0-52,-2 0 0,2 0 1,3 0-39,2 0 1,0 0-1,-7 0-216,0 0 0,0-7 86,0 0 138,0-9-754,9 13 59,-6-15 22,6 6 692,-9-9 0,0-9 0,0-3 0,0-9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7616,'0'12'96,"0"-3"0,2-9 0,3 2 0,4 3 372,3 2-275,-7 0 1,13-5-199,-4 5 0,5-4-89,2 4 155,-9-5 0,6-4-101,-4-5 0,-2 2 0,2-9 43,2-2-63,-6-3 106,-1 7 1,-9-6 18,0 4-52,0-5 1,0 5 0,-2 2-69,-5 3 75,-5 2 5,0 7-7,-6 0-84,15 0 0,-15 0 33,4 0 1,2 0-1,0 2 1,1 5 14,-1 7 12,7-4 0,-11 8 1,9-4-1,2 5-6,3 2 1,0 0 0,-3 0-41,-2 0 3,0-9 1,7 6 0,2-6 0,3 2-206,2 0 0,7-7 0,-5 5 111,3-3 0,2-2 0,7-5 1,0 3-220,0 2 1,0 0 361,0-7 0,0 0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7577,'0'14'-21,"0"0"-23,0 2 1,0 3 0,0 2 97,0 0 1,0 0-1,0 0 1,0 0-86,0 0 1,0 0 0,0 0 0,0 0-42,0 0 0,0 0 1,0 0-1,0 0-58,0 0-129,0-9 252,0 6 10,0-15-58,0 15-2,0-15 91,0 6 0,0-11 0,0-5-5,0-7 0,0 2 0,0-2 0,0-2 22,0-3 1,0-2-1,0 0 1,0 0-4,0 0-38,0 9 1,0-13 0,0 4 0,0-3-1,0 1 1,0 2-8,0 0 1,0 0-1,0 0-16,0 0 1,2 9-11,5 5 0,-2 5 12,9 2 1,0 2 6,7 5 0,-7-2 1,-2 9 8,-3 2-6,-2-6 0,0 8 0,0-4 1,-2 5 1,-1-5-1,1 0 39,2 2 1,0-4 0,-7 2 48,0 2 1,-9-4-46,-5 2 0,2-9 1,-2 4-77,-2 0 1,4-6-95,-2 4-339,0-5-323,2 7 582,-6-6 207,15 6 0,-6-9 0,9-9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15.0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7923,'0'21'72,"0"-9"1,-10-12 0,-1-12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7980,'0'21'15,"0"0"1,0 0 120,0 0 0,0-7 1,2-2 19,5-3 1,-2-2 0,9-7 186,2 0-184,3 0-112,-7 0 0,6 0 19,-4 0 1,-2-7-1,0-2-68,-3-3 36,7 7 1,-11-11 0,7 7 0,-3-3-30,-4-4 0,-1 4 1,1-2-50,2-2 56,0 6 0,-7-8 0,0 4-82,0-5 0,-2 0 1,-3 3-1,-4 4-187,-3 3 1,5-5-1,-7 7-239,-2 2 0,-3 3 112,-2 2 115,0 0 1,7 0-1,0 2-224,-2 5 252,6-4 212,1 15 1,9-13 34,0 9 1,2-9-1,5 2-6,7-5 29,-4-2 1,1 0 219,-4 0-288,-4 0 59,15 9 312,-6-6-154,0 6 42,6 0-76,-15-6 0,8 8 197,-4-4-90,-4-4 1,13 15-123,-9-4 1,7 5-219,-7 2 1,7-7-70,-7 0 183,0 0 33,2-2-555,-6-3-216,6-9-164,-9 0 877,9 0 0,3 0 0,9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84 7790,'0'-21'-414,"0"9"0,0 1 386,0 4 1,0 2 0,-2-7 131,-5 3-208,4 2 131,-15 7 1,13 0 0,-9 2-1,-2 3 10,-3 2 0,5 7 0,2-5 48,3 3 0,-5-5-50,7 7 1,0-7 0,9 5-42,5-3 0,-2 5 0,9-7 0,0 0-168,-2 2 1,6-4 67,-4 9 0,3-7 0,-1 5 70,-2-3 0,-9 7 236,2-2-186,-5-4 0,-4 6 252,-5-9 0,2 0-250,-9-7 41,0 9-19,2-6-180,3 6 1,0-9-839,-5 0 980,4 0 0,10 0 0,12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7969,'-12'0'-827,"-6"0"780,15 0-81,-6 0 1,2 2 64,0 5 1,-7 5-1,7 9 56,2 0 44,3-9 0,2 6 0,0-15-36,0 15 1,0-13 0,2 7 0,5-3 1,-2 5 0,7-5 0,-1 1 58,1-1 1,-7 0 0,4-4-1,0 2 1,-4 7 0,7-5 80,-3 3-39,-2-7-48,-7 13-17,0-15 0,-2 8-13,-5-4 2,4-4 0,-8 6-22,4-9 0,2 2 1,-9 3-207,-2 2 217,6 0 4,-8 2-9,15-6-774,-15 6 46,15-9 717,-6 0 0,9 0 0,0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7913,'0'21'-91,"2"-7"111,5 0 1,-4 0 0,4 7 6,-5 0 0,-2-7 0,0 0 0,2 0-186,5-2 1,-4 6 0,4-4-88,-5 5 1,-2 2-83,0 0 0,0-7 328,0 0 0,9-9 0,3 4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190 105 7766,'0'-21'763,"0"9"-779,0-6 1,-3 15 0,-1-6 0,-6 0 71,-1-5 1,4 4 0,-7 3 128,-3 5-51,8 2 0,-10 0 0,17 9-223,-17-6-305,17 15 237,-17-6-30,17 9 178,-17-9 1,17 6 0,-7-4 0,2 5-83,0 2 105,0 0-33,7 0 0,0 0 13,0 0 6,0 0 0,0 0 0,0 0 0,0 0 0,2 0 0,5 0 1,-5 0-1,5 0 1,-4 0-3,-3 0 1,7 0-1,0 0 1,-3 0-15,-1 0 1,-3 0 0,0 0-1,0 0-93,0 0 1,0 0 0,0 2-132,0 5 1,0-4-336,0 4-6,9-14 494,-7-5 22,17-18 0,-17-3 65,5-9 0,5 0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7822,'2'12'589,"5"-5"0,5-5-781,9-2 1,0 0-395,0 0 1,-7 0 585,0 0 0,0 0 0,7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7934,'-12'0'-487,"3"2"-620,9 5 731,0-4 376,0 6 0,0-9 0,0 9 0,0 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58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7983,'0'21'81,"7"-7"0,0 0 0,0 2 63,3 3-118,-8 2 1,10 0 0,-8 0-1,3 0-111,-2 0 1,4 0 78,-2 0 0,3-3 0,-6-1 11,3-3 1,0-7-107,-7 7 0,3-10-46,4 3 1,-5-2 0,7 0-755,1 2 516,-8 0 1,7-5 384,-9 5 0,0-2 0,0 9 0,0-10 0,0 6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58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6060,'0'11'1070,"0"1"-819,0-5 0,10-2-5,4 9 0,-3-7-105,3 7 1,-7-3-1,5 6 1,0-6-53,-1-1 1,-4 4 0,5-5-125,-3 3 0,5 2 58,-7 7 79,10-10-163,-15-1-107,7-10-129,-9 0 228,10 0 65,-8 0 3,7-10-159,-9 8 48,0-7 1,0-1 33,0-4 1,0 3 53,0-3 0,0 0-18,0-7 1,-7 7 6,0 0 0,0 7 41,7-7 2,0 0 1,0 0 35,0 0-36,0 9 0,3-4-5,4 9-3,-5 0 0,7-10 0,-9 8 0,0-7-11,0 9-7,0 0 9,-9 0 1,4 0 0,-6 2-45,1 5 1,1-5 13,2 5 0,2-4 1,-6-1-76,1 5 23,-6-5-70,14 8 1,-15-8-70,10 5-445,0-5 675,7 8 0,10-10 0,1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 5959,'-11'0'1844,"-1"0"-1693,5 0 1,5 2 0,-5 5-157,4 7 0,3-2 0,0 2 169,0 2-15,0-7-251,0 10 77,0-17 0,0 17 1,3-5 77,4 5-59,-5-8-41,7-1 81,1-10 0,1 0 136,1 0-133,7 0-3,-17 0 1,14-3-1,-6-4 1,1-4 0,3-3-1,-2 0 54,-5-3 1,2 6-1,-2-3-42,-2-3 1,-3-1-1,-2-3-5,0 0 4,0 9-294,0 3 121,0-1 12,0 8 114,-9-7-93,-3 9 0,-2 0 0,0 0 0,-2 0-646,-3 0 427,-2 9-21,0 3 209,0-1-129,10 8 1,-8-7-1,7 9 255,1 0 0,-8-10 0,17 8 0,-8-7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18107,'12'0'-18,"-3"0"0,-9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7967,'12'0'-1647,"-3"0"2396,-9 9-334,0 3-225,0 9-60,0-9 1,0 6-34,0-4 0,0 5 1,0 2-44,0 0 0,0 0 0,0 0 0,3 0 6,4 0 1,-5 0 0,5 0-58,-5 0 1,5 0 0,0 0 0,-2 0-23,-3 0 0,5 0 0,0 0 1,-2 0-39,-3 0 0,-2-7 0,3 0 82,4 2 0,-5-4 5,5 2-194,-5 0 0,-2 0-505,0 0 258,0-10-512,0 6 923,0-10 0,10 0 0,-8-10 0,7-1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0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7967,'0'11'-1659,"0"8"1382,0-17 1,0 8 793,0-10 0,0 9-324,0 5 1,10-5-138,4-2 0,-3-4 0,3-3 8,3 0 0,-6 0 0,3 0-65,3 0 1,-6-3 49,3-4 1,-9 3 0,2-10 39,-5-3 0,-2 6 258,0-3-247,0 0-48,0 2 1,-2-4 33,-5 9-106,5 0 0,-17 0 6,5 0 0,-5 0 0,-2 9 2,0 5 0,7-5 1,3 8 55,1-1 1,-4 3 0,7 9-34,3 0 0,1 0 0,3 0-3,0 0 0,3-3 0,1-1 0,6-6-30,1-1 1,3 6 0,7-4-289,0-1 1,0-1-1,0-10 1,0 0-49,0 0 1,0 0 0,0-3 357,0-4 0,10-4 0,1-10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7446,'0'21'138,"0"0"0,0 0-75,0 0 1,0 0-1,0 0 1,0 0 39,0 0-207,0 0 156,0 0 0,7 0 1,0 0-12,-2 0-31,-3 0 0,-2 0 0,0 0 0,0 0 0,0 0-22,0 0 0,7 0 1,0 0 24,-2 0 0,-3-7 1,-2 0-384,0 2 1,7-4-307,0 2-34,0-10 710,-7 6 0,10-20 0,1-1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7742,'0'21'126,"-2"-3"0,-3-1-13,-2-3 1,0 0-172,7 7 0,0-7 0,3-3 233,4-1 0,-3 4 33,10-7-125,-9 0 0,11-5 0,-7 3 83,3 2-83,-7 0 1,11-10 0,-7-1 15,3-3 1,0-10 0,4 3-43,-2-4 1,-7-1-1,5 3 1,-3 2-45,-4-3 0,-3-1 31,-2-3-152,0 9 1,0-7 14,0 5 1,-2-2-752,-5 2 388,4 5 138,-15 9 34,15 0-79,-15 0 0,6 0 0,-9 2 363,0 5 0,7-4 0,0 3 0,0 6 0,-7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1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7750,'14'7'0,"-2"2"-82,-3 3 1,-2-5 0,-5 7 293,5 2 1,-4-4 0,4 2 0,-3 0-105,3-3 1,-4 8 0,4-5-74,-5 5 0,5-5 1,2 0-804,3 2 1,-5-7 767,7-2 0,-9 5 0,4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2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6867,'0'12'1819,"0"-1"-1540,0-4 0,0 5-173,0 9 0,2-2 1,3-3-1,2-2-285,-2 2 0,-3-4 0,-2 2 102,0 2 1,7 3 0,0 2 39,-2 0 1,4-7 0,-2 0-12,-2 2 0,-1-4 86,3 2 25,-4-10 0,8 6-45,-4-10 0,-4-3-2,4-4 1,-5-4 7,-2-10 0,2 2 1,3 3 22,2 2 0,0 7 1,-7-7 35,0-3 1,2 6 0,3-3 78,2-3 0,2 6-89,-2-3 1,-4 0 0,6-5-43,0 5 0,-6 3 0,4 4-63,-5-7 1,0 4-1,3 1-205,2 0 0,0 4-585,-7-9 177,0 9-966,0-4 1611,0 9 0,0 9 0,0 3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7335,'12'11'-824,"-3"-1"3306,-9-10-1848,0 0-1518,0 9 299,0-7-1340,0 8 1925,0-10 0,9-10 0,3-1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7925,'12'0'51,"-3"2"193,-9 5 1,0-2 53,0 9 0,0-7-99,0 7 1,0 0-72,0 7 0,0-7 0,0 0-354,0 2 0,0 3 163,0 2 1,0 0-31,0 0 1,0 0 9,0 0 1,2-3 82,5-4 1,-2 3 37,9-10 0,-7 0-59,7-7 1,-2-3 0,4-1-65,-2-3 0,-7 0-85,7 7 0,-2-3-652,2-4 0,2 3 822,-9-10 0,2 2 0,-2-2 0,-4-5 0,6 8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 7905,'-9'-12'194,"6"3"-592,-6 9 0,9 2 1,0 5 397,0 7 0,0 5 0,0 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3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7861,'0'11'-495,"0"-1"0,0-10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18618,'-11'0'-51,"4"0"-5,14 0-280,-5 0 336,17 0 0,-17 0 0,7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9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7114,'0'-21'594,"0"9"-64,0-6-126,0 15 51,0-6-297,0 9 0,0 9 0,0 5-43,0 5 1,0 2 0,2 0-1,3 0-81,2 0 0,0 2 0,-5 3 0,3 2-45,2-2 1,0-3 0,-7-2 0,2 0-64,5 0 0,-4 0 1,6 0-130,0 0 0,-6 0 0,4 0 1,-5 0-895,-2 0 121,0-10 116,0-1 860,0-10 0,0 0 0,0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09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7924,'0'11'182,"2"1"142,5-5 1,-2-2-101,9 9 1,-7-7-164,7 7 0,-2 0 0,4 4-115,-2-4 1,-7 3 0,5-8-86,-3 3 0,-2-5 0,-5 4 30,5-1-98,-4 6 211,6-14 38,-9 8 0,0-13-48,0-4 1,0 3 0,0-10-5,0-3 0,0-1-13,0-3 1,0 0 0,0 0 2,0 0 1,0 7 42,0 0 0,-7 7 43,0-7 50,0 9 1,5-11-43,-5 9 1,4-3 72,-4 3-131,5 5 1,0-7-41,-5 9 1,2 0 12,-9 0 0,9 2 0,-4 3-202,0 2 1,6 2-367,-4-2 1,3-2 16,-3 9 0,4-7 562,-4 7 0,5-10 0,11 6 0,3-10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0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1 7670,'-19'2'296,"5"5"1,-2 5-1,7 6-297,-3-4 0,7 5 0,-2-5 5,5 5 0,-5 2 0,0 0-21,2 0 0,3-7 0,4-3 15,5-1 0,-2 4 1,9-7 25,2-3 0,3-1-11,2-3 0,0-3 0,0-4-19,0-7 0,-7 3 1,-2-3 12,-3-3 1,5-1 0,-7-3-6,-2 0 0,-3 0 0,-4 2-27,-5 5 0,2-5-135,-9 5 1,0 5-1,-7 2 2,0 5 0,7 2 0,0 0 1,0 2 4,2 5 0,-4-2 1,7 6-1,-1 1-9,1 0 0,-5-5 0,5 4 162,-3-1 0,7 6 0,-4-4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1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7891,'7'-14'-906,"0"0"1132,0 9 1,-7-2 0,0 14-39,0 7 1,7-2-1,0 2-28,-2 2 0,-3 3 0,-2 4-71,0 5 1,0 3 0,0 4-1,0-7-45,0-5 0,0 0 1,0 3-1,0 2-37,0-3 0,0-1 0,0-1 0,0 3-61,0 2 0,0 0 1,0-7-1,0 0-122,0 0 0,0 0 0,2 0-173,5 0 0,-2-7-168,9 0 1,-7-10 262,7 3 0,-7-11 0,5-6 254,-3-1 0,7-13 0,-4-8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6692,'12'9'749,"-1"-7"-546,-4 5 0,-2-2 0,9 0-42,2 2 1,-4 0 0,2-7-87,2 0 1,-4 0 0,2 0-38,2 0 1,-4 0-1,2 0-6,2 0 1,-4 0 0,0-3 41,-3-4 1,-2 3-2,-7-10 0,0 0-67,0-7 0,-2 9 1,-5 5-35,-7 5 0,2 2 0,-2 0 27,-2 0 1,-3 0 4,-2 0-27,0 0 0,7 9 1,2 5 6,3 5 0,0 2 1,4 0 23,-2 0 0,0 0 1,7 0-1,2-3-40,5-4 0,-2 5 0,9-5-185,2 5 1,-4-8 0,2-1-2,2-1 0,3-7 1,2 5-1,0-4-172,0-3 0,0-3 0,0-1 390,0-3 0,0-19 0,0 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2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7300,'-12'9'61,"3"-4"0,9 9 222,0 2 1,0-4-1,0 2 1,0 2-97,0 3 0,0 2 1,0 0-59,0 0 1,0 0 0,0 0 0,0 0-154,0 0 0,0 0 0,2 0 0,3 0-9,2 0 1,0 2-1,-7 3 1,0 2-73,0-3 1,2-1 0,3-3-41,2 0 0,0 0 1,-5-3-821,5-4-465,-4-4 1430,15-10 0,-6-10 0,9-1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6406,'0'14'1895,"0"0"-1637,0 0 0,2 4-75,5-4 1,-2-4-75,9-10 0,0 0 1,7 0-7,0 0 1,-9-3-1,-3-1 11,0-3 1,1-10-17,4 3 1,2-4-101,-9-3 0,0 7 1,-7 0-218,0-3 1,0 6-146,0-3 0,-2 7-151,-5-7 1,2 9 0,-9-2 83,-2 5 1,-3 2 0,-2 0 430,0 0 0,7 7 0,0 0 0,2 2 0,-2-2 0,7-4 0,14 3 0,3-6 0,6-4-145,-2-3 0,0 0 303,7 7 1,-7 0 79,0 0 1,-7 2 298,7 5 1,-9-2-1,2 9-59,-5 2 0,0 3 0,3 2-365,2 0 1,0 0-605,-7 0 1,7 0-268,0 0 0,2-10-122,-2-4 880,-4-4 0,6-3 0,-9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7489,'12'9'271,"-3"-6"1,-9 8-124,0-4 0,7-2 0,0 9-132,-2 2 1,-3-4-1,0 2-7,5 2 1,-4-4 0,4 2-35,-5 2 0,0 3 10,5 2 30,-4 0-239,6-10 246,0 8-49,-6-17 0,8 15 144,-4-10-112,-4 0-4,6-7 296,-9 0-283,9 0 12,-6 0 17,6-10 0,-9-1 0,0-10 110,0 0 1,2 7 0,3 0-48,2-3 1,0-1-64,-7-3 0,7 7 49,0 0-10,0 9-135,-7-14 1,0 15-1,2-8-275,5 3 27,-4 2 0,6 4-736,-9-3 669,0 3-24,0-6 252,0 9-11,0 0 0,9 0 1,3 0-1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7823,'-2'11'205,"-5"-4"0,4-2-1072,-4 2-5,5-5 872,2 8 0,9-10 0,3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3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7856,'0'12'-76,"0"-3"126,0-9 268,0 0-160,0 9 1,0 3 40,0 9 1,0-10-40,0 8-318,0-17 157,0 17 0,0-7 1,0 9-45,0 0 0,0-7 0,0 0 103,0 2 33,0 3-56,0-8 9,0 8-20,0-17 16,0 17 5,0-17 1,0 10 0,2-7-114,5 2 0,-2 0 0,9-7-249,2 0 0,-4-7 0,0-3 13,-3-1 0,5 4 0,-5-5 0,1 0-225,-1 1 529,-2-3 0,2-7 0,3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20589,'12'0'-498,"-3"0"-684,1 0 1182,-8 0 0,7 0 0,-9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4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7228,'12'9'0,"-3"3"0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2:14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7965,'0'11'-477,"0"-1"1,9-10-1,3 0 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 20678,'-11'0'179,"1"0"1,8 0-160,-5 0-16,5 0 0,-5 0 35,14 0-38,-5 0 76,7 0 72,-9 0-45,-9 0 81,7 0-181,-17 0-15,17 0 6,-8 0-52,10 0 72,10 0-13,-8 0 1,17 0-5,-17 0-1,7 0 357,-9 0-279,-9 0-28,7 0-166,-8 0 611,10 0-423,-9 0-28,7 0-32,-8 0 0,8 0-22,-5 0 41,5 0 55,-8 0 62,10 0-107,10 0 1,-6 0-3,10 0 1,-7 0-9,7 0 0,-7 0 3,7 0-11,-9 0-20,4 0 15,1 0-4,-8 0 0,10 0-15,-5 0 19,-5 0 1,10 0 14,-5 0-18,4 0 2,1 0 3,7 0 0,-15 0-2,10 0 1,0 0-22,7 0 15,0 0-2,-9 0 1,0 0 9,-5 0-8,-5 0-45,17 0 41,-17 0-2,17 0 1,-15 0 0,10 0 13,3 0 0,-6 0 0,3 0 8,3 0 67,-8 0-82,10 0 5,-17 0 3,17 0 1,-8 0-21,10 0 17,0 0-10,0 0 1,-7 0 5,0 0 0,0 0 0,7 0 2,0 0 1,-7 0-1,0 0-43,3 0 30,1 0 1,-4 0 0,0 0 0,3 0-3,1 0 1,3 0-7,0 0 8,0 0 0,0 0 0,0 0 0,0 0-3,0 0 1,0 0 0,0 0 0,0 0 1,0 0 0,0 0 0,0 0 15,0 0 0,0 0 0,0 0 8,0 0 1,0 0-1,0 0-20,0 0 1,0 0-1,0 0-3,0 0 0,-7 0 1,0 0-1,3 0 1,1 0 0,3 0 1,0 0-5,0 0 1,-7 0-1,0 0 2,3 0 1,1 0-1,3 0 8,0 0 0,0 0 0,0 0 0,0 0 1,0 0-3,0 0-1,0 0-5,0 0 4,-9 0 1,7 0-9,-8 0 8,1 0 1,7 0-5,-8 0 0,10 0 0,0 0 1,0 0 0,0 0 0,0 0 0,0 0 1,-7 0 0,0 0 0,3 0 0,1 0 4,3 0 0,0 0 0,0 0-1,0 0 1,-7 0-3,0 0 2,0 0 78,-2 0-76,7 0-1,-17 0 3,7 0-5,1 0 9,-8 0-13,17 0 9,-17 0 2,17 0-2,-17 0-2,17 0 1,-15 0 5,10 0-3,-9 0 1,14 0 4,-5 0 0,-3 0 2,3 0 0,0 0 4,7 0 0,-7 0-16,0 0 1,0 0 1,7 0 0,-7 0 0,0 0 0,-7 0 13,7 0 0,0 0-16,7 0 1,-7 0-4,0 0 1,-7 0-4,7 0 0,-7 0 9,7 0 1,-7 0 4,7 0 1,-7 0 16,7 0 0,-7 0-15,7 0 0,-7 0-16,7 0 1,-7 0 0,7 0 0,-7 0 0,8 0 1,-8 0 9,7 0 0,-7 0 8,7 0 0,-7 0-6,7 0-9,-9 0-1,14 0 0,-15 0-2,10 0 1,-7 0 0,7 0 1,-7 0 4,7 0 7,-9 0-9,14 0-1,-8 0 0,3 0-1,0 0 4,0 0 23,7 0-12,0 0 1,0 0 16,0 0 1,-7 0-4,0 0-29,0 0 0,7 0-5,0 0 0,-7 0 2,0 0 0,0 0 2,7 0 0,0 0 1,0 0 1,-7 0 0,0 0 0,3 0 0,-6 0 0,3 0 0,3 0 0,-6 0 0,3 0 0,3 0 0,-6 0 0,3 0 0,3 0 0,-6 0 0,3 0 0,3 0 0,-6 0 0,3 0 0,3 0 0,1 0 0,3 0 0,0 0 0,-7 0 0,0 0 0,3 0 0,-6 0 0,3 0 0,3 0 0,1 0 0,3 0 0,0 0 0,0 0 0,-7 0 0,0 0 0,3 0 0,1 0 0,3 0 0,0 0 0,0 0 0,0 0 0,0 0 0,-7 0 0,0 0 0,3 0 0,1 0-2,3 0 1,0 0 0,0 0 0,0 0-8,0 0 0,-7 0 0,0 0 7,3 0 0,1 0 1,3 0 1,0 0 0,-7 0 0,0 0 1,3 0-5,1 0 0,-4 0 0,0 0-13,3 0 1,1 0-13,3 0 0,0 0 0,0 0 20,0 0 0,-7 0 1,0 0-2,2 0 0,-4 0 1,2 0 22,2 0 0,3 0-5,2 0 1,0 0-6,0 0 0,0 0 1,0 0-4,0 0 1,-7 0-1,0 0 0,0 0 2,7 0 0,0 0-2,0 0 1,0 0 10,0 0 0,-7 0 0,0 0 7,2 0 0,-4 0-12,2 0 1,-7 0 3,7 0 0,0 0-10,7 0 0,-7 0 0,0 0-3,2 0 0,-4 0 2,2 0 1,0 0 0,7 0 0,0 0 0,-7 0 0,0 0 0,-7 0-1,7 0 1,-7 0-1,7 0 1,-7 0 0,7 0 0,-7 0 0,7 0 0,-9 0 0,6 0 0,-4 0 7,-4 0 1,8 0 65,-4 0-32,-4 0 0,8 0 15,-4 0-38,-4 0-31,6 0 18,0 0-20,-6 0 0,8 0 47,-4 0 123,-4 0 32,6 0-182,-9 0-205,9 0 17,-6 0-1212,6 0 854,-9 0 1,-9 0 0,-3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21857,'14'0'287,"0"0"0,0 0-286,7 0 1,0 0 17,0 0 1,0 0 16,0 0 1,-7 0-154,0 0 138,-9 0-13,4 0 52,-9 0 1,9 0 77,5 0-57,-4 0-47,8 0 0,-6 0-54,9 0 0,-7 0 19,0 0 0,0 0 2,7 0 1,0 0-9,0 0 0,-7 0 26,0 0 0,0 0-5,7 0 0,-7 0 1,0 0-6,2 0 0,-4 0-11,2 0 1,0 0 3,7 0 0,0 0-5,0 0 0,-7 0 0,0 0 2,2 0 1,-4 0-1,2 0 3,2 0 0,3 0-5,2 0 0,0 0 2,0 0 0,0 0-3,0 0 0,0 0 0,0 0-3,0 0 0,-7 0 0,0 0-2,2 0 1,3 0-11,2 0 1,0 0 0,0 0 6,0 0 1,-7 0 0,0 0 1,2 0 2,-6 0 24,8 0-19,-6 0 1,2 0-1,0 0 3,2 0 1,-4 0-4,2 0 1,0 0 5,7 0 0,-7 0-2,0 0-1,0 0 0,7 0 0,0 0 0,-7 0 6,0 0 5,0 0 1,7 0-9,0 0 0,-7 0 9,0 0 1,-7 0 3,7 0 0,0 0-11,7 0 1,-7 0 10,0 0 0,-7 0-10,7 0 0,0 0-11,7 0 1,-7 0 6,0 0 1,-7 0 0,7 0-10,2 0 0,-4 0 1,2 0 0,-7 0-8,7 0 1,0 0 11,7 0 0,-7 0-1,0 0 1,-7 0 0,7 0 1,-7 0 2,7 0 0,-7 0 0,7 0 0,-7 0-1,7 0 1,-7 0 0,7 0 1,-7 0 3,7 0 1,-7 0-8,7 0 1,-7 0-2,7 0 1,-7 0-3,7 0 1,-7 0-3,7 0 5,0 0 1,7 0-4,0 0-33,-9 0-24,6 0 45,-6 0 1,2 0-3,0 0 0,-7 0 17,7 0 0,-7 0 4,7 0 12,-9 0-13,13 0 1,-13 0-2,9 0 1,-7 0 0,7 0 0,-9 0-1,4 0 0,0 0 0,5 0 0,-2 0 0,2 0 0,-7 0 0,7 0 0,-7 0-4,7 0 0,-7 0-6,7 0 0,-7 0-3,7 0 0,-7 0 5,7 0 1,-7 0 3,7 0 0,-7 0 7,7 0 0,-7 0-3,7 0 0,0 0-5,7 0 1,-7 0-44,0 0 1,-7 0 9,7 0 1,-7 0-1,7 0 34,2 0 0,-3 0 10,1 0 20,-9 0-20,13 0 10,-6 0 1,2 0-17,0 0 0,-9 0 3,13 0-3,-15 0 1,8 0 0,-4 0 0,-2 0 4,9 0 1,-7 0 35,7 0 2,-9 0-39,13 0 1,-13 0-9,9 0 1,-7 0 4,7 0 0,-7 0-6,7 0 0,-7 0 3,7 0 0,-7 0-1,7 0 0,-7 0-2,7 0 5,-9 0 0,13 0 0,-13 0 0,9 0 0,-7 0 3,7 0 1,-7 0 2,7 0 13,-9 0-9,13 0 0,-13 0-2,9 0 0,-7 0-8,7 0 8,-9 0-3,13 0-21,-6 0 15,0 0 1,-1 0 16,-4 0 0,-2 0-14,9 0 50,-9 0-47,4 0-2,-9 0 4,9 0 2,-6 0 1,8 0-5,-4 0 1,-2 0-24,9 0 0,-7 0 12,7 0 0,-7 0 4,7 0 1,0 0 1,7 0 0,-7 0 0,0 0 0,-7 0 0,7 0 0,-7 0 0,7 0 0,2 0 0,-4 0 0,2 0 0,-7 0 0,7 0-2,2 0 0,-4 0 0,2 0 1,-7 0 0,7 0 0,2 0 0,-4 0 0,2 0 0,-7 0-1,7 0 0,0 0 0,7 0 0,-7 0-63,0 0 1,0 0 38,7 0 1,0 0-6,0 0 1,0 0 30,0 0 0,0 0-3,0 0 1,0 0 4,0 0 0,0 0 0,0 0 0,-7 0 1,0 0-2,2 0 0,-4 0-7,2 0 0,0 0-1,7 0 1,0 0-66,0 0 0,0 0 4,0 0 1,0 0 65,0 0 0,-7 0 0,0 0 2,2 0 1,-4 0 0,2 0 6,2 0 0,-4 0-4,2 0 0,0 0 7,7 0 0,0 0-10,0 0 1,-7 0-1,0 0 0,2 0 0,-4 0 0,2 0 0,2 0 0,-4 0 0,2 0 0,0 0 0,7 0 0,-7 0 0,0 0 0,2 0 0,-4 0 0,2 0 0,0 0-3,7 0 1,0 0-1,0 0 0,-7 0 3,0 0 0,0 0-1,7 0 1,0 0-2,0 0 1,-7 0-1,0 0 0,0 0 3,7 0 0,-7 0 10,0 0 1,-7 0 8,7 0 1,0 0 6,7 0 0,-7 0-12,0 0 0,-7 0-13,7 0 1,-7 0-11,7 0-7,0 0 0,7 0 14,0 0-39,-10 0 38,8 0 1,-14 0 16,9 0 27,-10 0 40,15 0-48,-17 0-53,17 0 26,-17 0 2,8 0 3,-10 0 8,9 0-39,-7 0 1,10 0 27,-5 0 9,-5 0 1,10 0 0,-5 0 39,-5 0 65,8 0-602,-10 0 1,-10 0 0,-1 0-1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18579,'0'-12'185,"0"1"20,0 4 0,0 2 16,0-9 0,0 7 0,0-7-195,0 9-12,0-13 8,0 15-108,0-15 46,0 6-63,0 0 85,0-6 0,0 13 7,0-9 8,0 9 52,0-4-22,0 9-5,0-9 1,0 4-23,0-9 1,0 7 7,0-7-65,0 9 43,0-4 1,0 7-38,0-5 35,0 4 41,0-6-24,0 9-2,0-9 43,0 6-35,0-6-79,0 9 72,0 9 32,0-6-3,0 6 93,0-9-122,0-9 59,0 6-5,0-6 0,0 11-28,0 5 1,0-2-10,0 9 1,0-7-24,0 7 1,0-7 15,0 7 0,0-7-3,0 7 22,0-9 1,0 6 322,0-4-261,0-4-60,0 15 0,0-13-9,0 9-12,0-9-14,0 4 0,0-7-1,0 5-26,0-4 43,0 6-36,0-9 22,0 9 30,0-6 8,0 15 1,0-13-22,0 9-19,0-9 13,0 4 0,0-9 13,0 9 0,0-4 1,0 9 2,0-9-17,0 4-4,0-9 12,0 9-42,0-6 31,0 15-3,0-15 1,0 8 0,0-4 5,0 7 0,0 5 32,0 2-34,0-9 9,0-3-11,0 0-1,0-6 0,0 15 4,0-4 0,0-4 35,0-1-35,0 0 14,0-6-3,0 15-9,0-6-2,0 0 1,0 6 6,0-15-1,0 15-41,0-15 27,0 15 1,0-6 0,0 9 0,0 0-3,0 0 1,0-7-1,0 0 10,0 2 0,0 3 1,0 2 22,0 0 1,0-7-12,0 0 0,0 0-6,0 7 1,0 0 1,0 0 1,0 0-8,0 0 1,0-7 0,0 0-18,0 2 1,0 3 0,0 2 4,0 0 0,0-7 0,0 0 8,0 2 0,0-4 0,0 2 14,0 2 0,0-4 0,0 2-3,0 2 0,0-4 1,0 2 5,0 2 0,0 3-16,0 2 1,0 0-1,0 0-4,0 0 1,0-7-1,0 0 5,0 2 0,0 3 1,0 2-5,0 0 1,0-7 0,0 0-1,0 2 1,0 3 0,0 2-7,0 0 0,0 0 0,0 0 0,0 0-3,0 0 1,0 0 1,0 0 0,0-7-7,0 0 0,0 0-9,0 7 1,0 0-11,0 0 0,0 0-4,0 0 0,0 0 12,0 0 0,0 0 3,0 0 1,0-6-1,0-1 20,0 2 1,0-4-1,0 2 8,0 2 1,0-4-8,0 2 1,0-7-3,0 7 0,0 0-24,0 7 1,0-7 0,0 0-5,0 2 0,0-4 0,0 2 7,0 2 0,0-4 0,0 2 47,0 2 0,0-4-33,0 2 1,0 0 18,0 7 1,0-7-1,0 0-7,0 2 1,0-4-5,0 2 0,0 0 0,0 7 0,0-7 0,0 0-6,0 2 0,0-4 1,0 2-25,0 0 1,0 0 0,0 0 9,0 2 0,0-4 23,0 2 0,0-7-5,0 7 0,0-7-3,0 7 0,0 0 21,0 7 0,0-7 0,0 0 0,0 2 0,0-4 0,0 2-2,0 2 1,0 3-17,0 2 1,0 0 4,0 0 0,0 0-10,0 0 0,0-7-2,0 0 1,0 0 4,0 7 1,0-7 1,0 0 0,0 0 3,0 7 1,0-7 0,0 0-2,0-10 0,0 15 0,0-5-10,0 5 0,0-5-1,0 0 10,0-10 2,0 15-3,0-17 1,0 10-1,0-5 14,0 7 6,0 5 1,0 2-19,0 0 4,0-10 0,0 1-4,0-5 3,0 5 60,0-1-61,0 8 13,0-17 1,0 10 19,0-5-28,0 5-4,0-1 0,0 1-17,0-5 23,0-5 1,0 10-29,0-5 32,0-5-1,0 17-18,0-17 0,0 10-9,0-5 18,0-5 1,0 10 2,0-5-6,0-5 10,0 8-6,0-1 0,0-4 3,0 9 1,0-7-5,0 7 0,0-7-4,0 7 1,0-7-2,0 7 0,0-7 0,0 7 1,0-7 0,0 7 1,0-7-3,0 7 0,0-7-17,0 7 17,0-10 1,0 8 2,0-5 1,0-2-1,0 9 1,0-7 0,0 7 1,0-10-2,0 15 4,0-17 0,0 17 1,0-14 23,0 9-26,0-10 0,0 8 7,0-5 39,0-5-26,0 8 1,0-8 74,0 5-47,0-5-29,0 8 75,0-10-67,0-10-28,0 8-8,0-7-92,0 9 107,0 9-13,0-7 0,0 10-68,0-5-57,0-5-182,0 8-567,0-10 341,0-10 538,0 8 0,0-17 0,0 8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20570,'0'12'-2028,"0"-3"2425,0-28 0,0 12-91,0-14 0,0 5-249,0-5 0,0 7 126,0 0-65,0 9 0,0-6 141,0 4-115,0-5-402,0 0 204,0-6-38,0 15 44,0-15 0,0 13 0,0-9 0,0-2 68,0-3 0,0 5 1,0 0 16,0-2 1,0 4 43,0-2 0,0 7-9,0-7-38,0 9-1,0-13 4,0 15-9,0-6 350,0 9-331,0 9-21,0-6 8,0 6-16,0 0 1,0-4 5,0 9 54,0-9 167,0 4-188,0-9 40,0 9 0,0-4 0,0 9-24,0 2-53,0 3 0,0 2 0,0 0 22,0 0-6,0 0-32,0 0 1,0-7 0,0 0 0,0 2 0,0 3 0,0 2 0,0 0-6,0 0 1,0 0 6,0 0 23,0 0 0,0 0 12,0 0-29,0 0 1,0 0 0,0 0 98,0 0-94,0 0 2,0 0-2,0-9 5,0 6 1,0-6-1,0 9-4,0 0 0,0 0 1,0 0-37,0 0 19,0-9 0,0 6 0,0-4 1,0 5-10,0 2 0,0 0 1,0 0 0,0 0-23,0 0 26,0 0 1,0-7-1,0 0-11,0 2 13,0-6 0,0 8 1,0-4-1,0 5 1,0 2 1,0 0 0,0-7 0,0 0 0,0 2 0,0 3 1,0 2 0,0 0 1,0 0-4,0 0 1,0 0 0,0 0 1,0 0 1,0 0 0,0 0 0,0 0 0,0 0-1,0 0 3,0 0 0,0 0 0,0 0 0,0 0-3,0 0 1,0 0-1,0 0 1,0 0-6,0 0 0,0 0 1,0 0-1,0 0-9,0 0 11,0-9 0,0 6-4,0-4 45,0-4 0,0 8 1,0-4-24,0 5 0,0-5 0,0 0-1,0 2 1,0-4-44,0 2 40,0 0 3,0 7-20,0-9 0,0 7 0,0-5 22,0 5-54,0-7 40,0 6-6,0-6 0,0 9 0,0 0 3,0 0 0,0-7 1,0 0 3,0 2 7,0-6 3,0 8 0,0-6 42,0 9-51,0-9 1,0 6-1,0-4 104,0 5-101,0 2 1,0 0-1,0 0 18,0 0-20,0-9 0,0 6 0,0-4-16,0 5 1,0 2 0,0 0 5,0 0 1,0 0-4,0 0 1,0 0 0,0 0 6,0 0 0,0-7 0,0 0-3,0 2 1,0-6 0,0 8-3,0-4 42,0 5 0,0 2 47,0 0 1,0 0-36,0 0-36,0 0 0,0-7 0,0 0 25,0 2-2,0-6-15,0 8-19,0-6 0,0 2 0,0 0 0,0 2 0,0 3-52,0 2 64,0 0-49,0 0 0,0 0 1,0 0-1,0 0 1,0 0 21,0 0 1,0-7 0,0 0 0,0 2 15,0 3 1,0 2 0,0 0-7,0 0-4,0 0 14,0 0 0,0-7 1,0 0-1,0 2 26,0 3-30,0 2 0,0 0 1,0 0 3,0 0-5,0-10-5,0 8 1,0-14 0,0 9 3,0 2 0,0-7 0,0 10 0,0-5 0,0 5-5,0 2 0,0-7 1,0 0 12,0 2 1,0-4-1,0 2 4,0 2 126,0-7-129,0 10 1,0-14 19,0 9-12,0-10-10,0 6-1,0-10-17,0 9 24,0-7 7,0 17-30,0-17 1,0 10-47,0-5 58,0-5-4,0 8 24,0-10 43,0 9-31,0-7-24,0 8 10,0-10-29,0 9 23,0-7 26,0 8-424,0-10 183,0-10 0,0 6-322,0-10 112,0 9 1,0-7 410,0 5 0,0-4 0,0-10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7504,'12'0'115,"-3"2"1,-6 3 0,1 4-37,3 3 1,0-5 0,-7 7-59,0 2 1,0 3-1,3 2 3,4 0 1,-5 0 0,5 0-57,-5 0 0,-2 0 0,3 0-39,4 0 0,-5 0 0,7 0 25,1 0 0,-8-7 1,5 0-21,-5 2 0,5-4-83,0 2 0,0-7 81,-7 7 0,3-9-21,4 2 104,-5-5-39,7-2 1,-9-2 205,0-5 1,0 2-58,0-9 1,0 7-88,0-7 1,0 7 0,0-7-9,0-2 1,7 4 0,0-2-87,-2-2 0,0-3 60,2-2 1,-5 0 0,5 0 13,-5 0 1,-2 7-1,0 0 23,0-2 0,7 4 1,0-2-28,-2-2 1,-3 4-18,-2-2 0,0 7 0,0-7 2,0-2 0,3 4-18,4-2 9,-5 9-82,7-4-766,-9 9 555,0 0 1,0 9-155,0 5 457,0-4 0,0-1 0,0-9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7773,'12'9'-1008,"0"-6"1008,-5 4 0,-5-5 0,7-2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6151,'0'-12'562,"0"1"-182,0 4 27,0 4-105,0-6 80,0 9-209,10 0-175,-8 0 14,7 0 6,-9 0 32,0 9 8,0-6-35,0 6-19,0 0 0,0 3-36,0 9 1,0-7 2,0 0 0,0 0-27,0 7 1,0 0 7,0 0 0,0-7 0,0 0 12,0 2 1,0-4 22,0 2 0,0-7-27,0 7 1,0-7-19,0 7 0,7-7 21,0 7 0,0-7-8,-7 7 1,3-9-48,4 2 76,-5 4 0,10-1 42,-5 4 5,-5-5-14,17-9 1,-15 0 17,10 0-25,-9 0 97,4 0-48,-9-9 0,0 4-51,0-9 11,0 9-155,10-4-115,-8 9 1,10 0-389,-5 0-34,-5 0 673,7 0 0,-9 0 0,0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7574,'0'12'-363,"0"-1"0,3-6-24,4 2 387,-5 0 0,17-7 0,-8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21526,'-11'0'-1559,"1"0"1224,10 0 0,10 0 0,1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7953,'-11'0'-81,"1"0"1,13 0-1,1 2 81,3 5 0,10-4 0,-6 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73 8018,'0'14'73,"0"0"0,2-7 1,3 7-1,4 0 7,3-2 1,-8 6-1,6-4-96,-1 5 1,-7 2 0,8-2-1,-3-3-84,0-2 0,0 0 1,-7 7 63,0 0 1,2 0 0,3 0-14,2 0 0,0-7 0,-7 0 13,0 2 0,0-4 8,0 2 0,2-9 12,5 2 26,-5-5 6,8-2-17,-10 0 13,0-9 1,2 4 5,5-9 0,-5 0 0,5-7 1,-2 2 0,0 3 30,2 2 1,0 0 0,-7-7-5,0 0 1,2 7-1,3 0-4,2-2 1,0-3 0,-5-2-11,5 0 1,-5 7 0,5 0-1,-2-2-42,2-3 0,-5 5 1,5 0-13,-4-2 1,4-3 3,0-2-48,0 0-136,2 0 1,-7 12-92,5 9 1,-7 2 0,-4 12 12,-3 2 1,0 3 0,4 2 280,-4 0 0,5 0 0,-7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6745,'11'0'0,"-1"0"0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7988,'11'-9'-444,"-1"6"571,-10-6 1,0 7 77,0-5-59,9 4 0,-7-4-66,5 14 0,-4 5 1,-3 9-101,0 0 1,0-7-1,0 0 1,0 2-79,0 3 1,0 2-1,0 0 1,-3 2 44,-4 5 0,5-4 1,-7 4-162,-1-5 0,8-2 194,-5 0 78,5 0 0,4-9 49,5-5 0,5-5 0,9-2 62,0 0 1,-7 0-1,0 0-51,2 0 0,3 0-111,2 0 0,0-2-134,0-5-196,0 4 88,-10-6-137,-1 9 1,-10 2-536,0 5 907,0-4 0,-10 6 0,-1-9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 7916,'0'-12'-157,"0"3"1,0 9 0,0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 7742,'-12'0'-301,"3"0"0,9 9 0,0 3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8219,'3'21'343,"1"0"-263,3 0 1,0 0-1,-7 0-76,0 0 1,0 0 0,3 0-168,4 0 1,-5 0-702,5 0-161,-5 0 271,-2 0 754,0-9 0,10-12 0,1-12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21 7863,'-11'0'-706,"4"0"876,14 0 1,-3 0 0,10 0-26,3 0 0,1-7 0,3 0-75,0 2 1,0 3-1,0 4 1,0 3-47,0 2 1,0 2 0,0-4 0,0 4-60,0 3 1,-7 0 0,0 4-1,3-4 5,1-3 1,-4 7 0,0-2 21,3 5 0,-1 2 1,0-2-1,-4-3 7,-3-2 0,1-2 0,-6 4 0,3-2 8,-2 2 1,-3-4 0,-2 2 38,0 2 1,0 3 0,-2 0 0,-5-3 4,-7-2 0,2-7 1,-2 5-1,-2-3-40,-3-4 1,-2 4 0,0-2 0,-2-2 1,-5-3 0,2 5 0,-6 0 0,1-2 2,6-3 0,1-2 1,1 0-1,-5 0 0,5 0 1,-5 0-258,4 0 1,10 0-345,0 0 0,12 7 586,2 0 0,19 9 0,13-4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21 6201,'12'0'1131,"-3"0"1,-9-2-303,0-5-592,-9 4 0,4-6 0,-9 9-124,-2 0 0,4 0 0,-2 0-87,-2 0 0,4 0 1,0 2-1,1 3-8,-1 2 1,5 7-1,-7-5 1,0 3-58,2 4 0,-6-4 1,6 2-1,-2 2 8,0 3 0,7 2 0,-5 0 17,3 0 0,2-7 0,7 0 25,0 2 0,0 3 0,0 2-79,0 0 0,9-7 0,5 0-30,5 2 1,2-6 0,0-3 0,0-5-25,0-2 1,0 0 0,0 0-1,0 0 15,0 0 0,0 0 0,0 0 1,0 0-34,0 0 1,-2-2 0,-3-3-120,-2-2 0,0-7-48,7 7 1,-9-2-487,-5 2 793,-5 4 0,-2-6 0,0 9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7913,'0'14'727,"0"0"1,0 0-630,0 7 1,0 0-1,2 0-270,5 0 0,-4 0 1,4 0 193,-5 0 0,-2-7 0,0 0-965,0 2 0,7-4-287,0 2 1230,0-9 0,2-5 0,3-12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20843,'-11'0'1047,"1"0"-1873,10 0 174,10 0 0,-6 0-501,10 0 1153,-9 0 0,4 0 0,-9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6428,'-21'0'530,"9"0"0,12 0 0,14 0-493,5 0 0,2 0 1,0 0-1,2 0 1,5 0 0,-2 2 0,7 3 0,-1 2 10,1-2 0,-5 4 0,5 0 0,-1 3-45,1 4 1,-7-4-1,2 2 1,-5 0-39,-2-2 1,0 6-1,0-6 1,-2 2 8,-5 0 1,2 0-1,-9 7 36,-2 0 1,-3 0 0,-2 0-1,0 0 39,0 0 1,-7-7 0,-2 0 0,-3 0-5,-4-2 1,-3 4 0,-2-9-1,0 0-34,0 2 0,-2-6 0,-3 4 0,-4-5-34,-3-2 1,7 0-1,-4 0 1,2 0-96,0 0 0,0 0 0,7 0-267,0 0 0,2 2-152,5 5 1,5-2 536,9 9 0,9 0 0,3 7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316 63 6891,'11'-2'376,"-4"-5"435,-4 4-491,-3-15 0,0 13 492,0-9-518,0 9 1,-10-4-123,-4 9 1,3 0-1,-3 0-33,-3 0 1,-1 0-1,-3 0-42,0 0 1,0 7-1,2 2 1,3 1-61,2-1 0,0 5 0,-7-5 0,2 3-31,5 4 0,-2-4 0,6 2-52,-1 2 0,4 3 0,-5 2 6,3 0 0,2-7 1,7 0-1,2 0-10,5-2 1,-2 4 0,9-9 0,0 0-85,-3 2 1,8-6 0,-5 4-1,5-5 91,2-2 0,7 7 0,0 0 0,-3-2 34,-1-3 1,-3-2 0,0 0 0,0 0-33,0 0 0,-7 0 0,0 0 67,2 0 1,3 0-177,2 0-475,-10 0-780,-1 0 864,-10 0 0,0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42 6951,'0'-11'586,"0"1"1,0 8-413,0-5 1,-9 5 11,-5-5 1,2 4-224,-2 3 0,0 7 0,-4 3 50,4 1 0,2-4 0,5 7-18,-7 3 1,-2-6 0,-1 3 30,3 3 0,3 1 0,-6 1 0,6-3 10,1-2 0,3-7 0,5 7 17,-5 3 0,5 1-39,-5 3 1,4 0 0,6-2-13,4-5 1,-3 2 0,10-9-8,3-2 1,-6-3-1,3-2-267,3 0 0,1 0-33,3 0 1,0 7-130,0 0 1,-7 0 0,0-7 97,3 0 0,-6-2 336,3-5 0,0 5 0,7-8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63 189 8004,'-14'0'-235,"3"3"77,1 4 0,1-5 0,4 7 249,-2 1 0,0 1-6,7 10 1,0 0-68,0 0 1,0-7 83,0 0-117,10-9 69,-8 4-28,17-9-61,-17 0 78,17 0-2,-17 0-6,17 0 4,-8 0-20,10 0 17,0 0 6,-9 0-189,7 0 156,-8 0 0,10-9 0,0-3 5,0 1 6,-9 1 82,7 1-82,-17-3-6,7 1 1,-2-8-1,0 5 148,-2-5 1,-3-2 170,-2 0-266,0 0 1,0 0 0,-2 3 85,-5 4-299,5-5 204,-17 7 26,7 1-38,1-8-142,-8 17 0,14-10 0,-9 7 0,-2-2 61,-3 3 1,5 1-1,0 6-227,-2 4 0,0 4 0,-1 10-317,3 0 0,7-7 0,-4 0 579,1 3 0,3 1 0,7 3 0,0 0 0,0 0 0,0 0 0,0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0 315 7036,'0'-21'-34,"0"0"1,0 7 151,0 0 1,7 7-36,0-7 17,0 0-20,-7 3-17,10-8 1,-8 7 0,7-9 0,-2 0-64,0 0 0,7 7 0,-7 0 44,-2-2 1,0 7-42,2 2 1,-3 4 34,10 3 0,0 0-25,7 0 0,-7 10-33,0 4 0,-9 4-23,2 3 1,2 0-1,-2 0 0,-2 0 0,-3-7 0,-2 0 4,0 3 0,0-6-27,0 3 65,0-9 1,0 2 1,0-14 0,0 2 0,0-9 0,3 0-8,4 3 1,-5-8-1,7 5 4,1-5 1,-1-2 0,5 0-1,-5 3 26,1 4 1,1-5 122,10 5 0,0-2 42,0 2 0,-7 4-131,0 10 0,-9 3 0,2 4 0,-2 4 54,2 1 0,-5 7 1,5-5-79,-5 4 1,-2 3-1,0 0-184,0 0 1,0 0 0,0 0-213,0 0 0,0 0-117,0 0 0,0 0-372,0 0 852,0-9 0,0-3 0,0-9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0 168 7596,'0'21'35,"0"0"0,0-7 1,0 0-210,0 3 1,0 1 0,0 3 0,0 0 87,0 0 0,0-7 0,3 0 0,1 5 78,3 7 1,0-8 0,-7 8-97,0 0 1,0-8 0,0-4 88,0 3 109,0-8 1,3 0-10,4-9 0,-5-9-2,5-5 1,-5-5-1,-2-2 1,0 0 0,0 0 0,0 0 1,0 0-39,0 0 1,0 0-1,0-2 1,0-3 9,0-2 0,0-9 0,0 4-38,0 1 1,0 1 0,0 10 0,0 0-35,0 0 1,7 0 154,0 0-96,0 0 0,-4 10-36,4 4 1,-3 4-15,10 3 1,0 10-13,7 4 1,0 4 0,0 3 11,0 0 1,-7-2 0,-2-3 0,-1-4-2,1-3 1,0 8 0,4-6 7,-2 1 0,-7 0 142,7-5-7,-9 4 1,4 3-32,-9 0 1,0-7-92,0 7 1,-9-9-1,-3 4-57,0 1 0,-6-8 1,4 5-54,-5-5 0,-2-2 0,2 3-842,5 4 123,-4-5 293,15 7 523,-6-18 0,0-3 0,-3-9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7221,'0'14'87,"0"0"0,0 3 31,0 1 1,0 3 0,0 0 0,0 0-9,0 0 1,2 0 0,3 0-1,2 0-122,-2 0 0,-1 3 1,1 1-1,2 3 47,-2-2 0,-3-3 0,-2 1 0,0 1-78,0 3 0,7 0 1,0-7-1,-2 0-23,-3 0 1,-2 0 0,0 0-1,0 0-1,0 0 0,0-7 1,0 0-282,0 3 1,0-6-299,0 3 376,0-9 1,2 2 269,5-14 0,-4-5 0,6-9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0 7983,'-12'10'-367,"5"4"0,7-3 428,7 3 0,-2-9 1,7 4-125,-3 1 1,7-8-1034,-2 5 1096,5 5 0,2-10 0,0 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84 147 7380,'14'0'598,"0"0"-428,2 0 0,-4 0 0,0-2-34,-3-5 1,0 5 0,-4-8-13,2 1 0,7 4-77,-7-9 0,0 0 58,-7-7 1,0 7 5,0 0 1,0 7-96,0-7 1,-9 10 0,-5-3 21,-5 4 17,-2 3 0,9 0-25,-6 0-43,6 10 0,-2-6 0,0 8-46,-2-3 1,4 8-1,0-3 57,3 4 1,0 3 0,4 0-12,-2 0 1,0 0 0,7 0-102,0 0 0,0 0 1,2-2-1,3-3-451,2-2 0,9-2 146,-2 2 0,3-2 1,-1-8-1,-2 3 419,2-2 0,3-3 0,11-11 0,3-3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84 40 7983,'-9'-11'-61,"4"-1"29,-9 5 1,7 5 29,-7-5 1,9 7-1,-4 4 1,2 6-14,0 1 0,0-4 0,7 7 47,0 3 0,2 1 0,3 3-222,2 0 0,7-7 1,-5 0 78,3 3 0,2-1 0,5 0 0,-3-4 55,-2-3 0,0 8 0,7-3 3,0 4 1,-2-4-1,-3-2 187,-2-3 446,-9 8-463,4-6 1,-11 1 0,-3-3 0,-4-2-46,-3 0 0,-2 0 1,-7-7-15,0 0 0,0 7 0,2 3-394,5 1 1,5-4 335,9 7 0,-9-9 0,-3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21561,'12'0'123,"7"0"1,-8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105 42 6833,'-21'0'512,"7"7"-412,0 0 1,9 3 52,-2-3-128,-4-5 0,8 17 0,-6-8 0,2 3 182,0 0-130,0 0 0,7-2-9,0 7-33,0-8 1,0 3 0,0 0-26,0 3 1,9-6 0,5 1 39,5-3 2,2-2-239,0-7 222,0 0-21,0 0 1,0 0 0,0-2 0,0-3-48,0-2 1,-7-9 0,0 2-13,2-5 37,-6-2 96,8 0-87,-15 10 4,6-8-7,-9 17 225,0-17-148,0 7 1,0-2 0,0 0-1,-2 0 1,-3 0-27,-2 0 1,-9 7-1,2-4 1,-5 1-25,-2 6 0,0 1 1,0 3-1,0 0-330,0 0 0,7 0 1,0 3-8,-2 4 0,-3 2 0,0 7 0,5-2-721,7 3 1033,5-8 0,-7 10 0,-3-8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7031,'0'21'-24,"7"-7"1,0 0 183,-2 3 0,-3 1 0,0 3 1,3 0-42,2 0 1,2 0 0,-4 0 0,2 0 7,-2 0 1,4 0-1,-2 0 1,-2 0-161,-3 0 0,5 0 0,0 0 0,0 0 49,2 0 0,-6 7 1,4 0-1,-3-2-69,3-3 1,-4-2 0,4 0 66,-5 0-171,-2 0-6,9 0 177,-6-9-15,6 7-191,-9-17 58,0 17 0,0-15 21,0 10-186,0 0 1,0-2 147,0-3 1,0-6-1,0 4-289,0 7 440,0-5 0,0 0 0,0-9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84 7963,'9'12'0,"-6"-3"-51,6 1 1,-9-6 0,2 8 219,5-3 1,5-2-52,9-7 1,0 0 20,0 0 1,0 0-204,0 0 1,-7-2 78,0-5 0,-9-5 73,2-9-83,4 10 36,-8 1-1,6 1-8,-9 7 10,0-17-6,0 17 13,0-17-47,-9 17 1,4-15 0,-9 10-33,-2 3 1,-3 1 0,-2 6 52,0 4-7,0-5-11,9 17 10,-6-8-20,6 10 43,0 0-30,-6 0 4,15 0-15,-6 0 0,9 0 0,0 0 24,0 0-261,0 0 160,0 0 0,2-2 0,3-3 0,4-4 1,3 0-1,4-3-431,3 0 1,9 1 0,2-6 510,3 3 0,2 0 0,7-7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126 1 8564,'0'21'107,"0"-7"1,0 0-7,0 2 1,-7 3-1,0 2-57,3 0 1,1 0 0,1-2-110,-5-5 0,5 4 0,-8-4 38,1 5 1,4 0-1,-6-3 1,1-2 45,6 2-146,1-6 57,3 8 0,-2-13-112,-5 9-11,5-9 180,-8 13-104,10-15 1,-2 8-433,-5-4-139,5-4 369,-8 6 1,10-11 318,0-5 0,0-5 0,0-9 0,0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0 232 6665,'0'12'911,"0"-3"-768,0-9 297,0 0-358,10-9 1,-8 4 0,7-7 96,1 3 1,-6-7 13,10 2-80,-9-5-144,14 7 124,-17 3-80,17 0 0,-15 4 0,10-9 0,3 0-42,1 2 1,-4-6 84,0 4-50,0-5 2,7-2-5,-9 9-19,-3 3 27,-9 9 0,0 2-20,0 5 0,-2-4-7,-5 4 20,5-5 6,-8 7-8,10-6 28,0 15-27,0-15 0,0 15 1,0-15-13,0 6 22,0-9 1,0 2-1,0 5 45,0 7-29,0-4 41,0 8-66,0-15 0,0 15-4,0-4 1,0 5 0,0 2-5,0 0 0,0-7 0,0 0 8,0 2 0,0-4-10,0 2 0,0-7 64,0 7 61,0-9-88,0 4 1,0-11-20,0-5 1,0 2 5,0-9-12,0 9-1,-9-4 0,4 7-13,-9-5-5,10 4 0,-8-6 7,5 9 1,-5 0 3,-9 0 1,7 0-2,0 0 1,7 0 7,-7 0-5,10 0 0,-8 0-117,5 0 65,5 0 48,-8 0-97,10 0 1,7-2 60,0-5-40,0 4 1,0-8-73,0 4 98,10 4 16,-15-15-2,7 15 1,-2-15-33,0 4 20,10 4 10,-15 1-2,7 0 2,-9-3 126,10 0 0,-8-6 88,5 4 119,-5 4-269,-2 1 34,0 9 1,0 2-26,0 5 17,0-4 4,0 6-99,0-9 68,0 0-50,0 9 0,-7-4 1,0 9 10,3 2 0,-1-4 58,-2 2 1,5 0-26,-5 7-1,4-9-29,3-3 1,0-11 0,0-5-83,0-7 0,7 2 10,0-2 1,7 5-20,-7-12 133,0 4 0,-7-1 1,0 18-55,0 0 239,0 9-111,0-9 0,0 2 1,0 5-1,0 7 153,0 5-199,0 2 24,0-9-31,0 6-99,0-6 23,0 0 1,0-5-15,0-14 0,7 2 1,0-9-136,-2-2 170,7 6-111,-10-8 99,7 15-205,-9-6-40,0 0-217,0 6 6,0-6-371,0 9 846,10 0 0,-8 9 0,7 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43 8481,'-14'19'108,"0"-5"1,10-3 0,-3-4-153,4 7 186,3-4-138,0 8 0,0-6-36,0 9 50,0-9 0,7-1 1,3-6-1,1 2-16,6-2 0,1-3 0,3-4-4,0-5 1,-7 2 0,0-9-6,3-2 0,-1-3 1,-2-2 41,-7 0 1,-5 0-44,-2 0 25,0 9-5,0-6-48,0 15 1,-2-6-1,-3 7-13,-2-5-181,-9 4 0,4-6 92,-9 9-99,0 0 0,0 2 0,0 5 0,3 7-71,4 5 0,-3-5 0,10 0-80,3 2 388,1 3 0,3-7 0,0-3 0,0-9 0,0 0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7438,'0'-12'58,"0"3"77,0 9 408,0 0-427,0 9 0,7 3 21,0 9-87,0 0 1,-4-2 0,1-3 0,3-2 91,-2 2 0,-3 5 74,-2 7-198,10-14 1,-8 21 0,5-14 82,-5 3 0,-2-1-166,0-2 132,0 0 15,0 9-150,0-16 0,0 14 0,3-14-165,4 5 271,-5 2-120,7-9 0,-6 6 0,1-4-248,3 5 203,0-7 1,-7-1 42,0-4-49,0-4 1,3 6-233,4-9 299,-5 0-243,7 0 1,-9 0-150,0 0 137,10-9 1,-8 4 320,5-9 0,-5 0 0,-2-7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64 7484,'10'12'740,"-8"-1"141,5-4-433,5-4-330,-1 6 1,3-2 0,0 0 377,3-2-441,-8-3 5,10-2 138,-17 0-64,17 0 0,-15 0 1,10 0-205,3 0 57,-8 0-22,10 0-25,-17 0 1,10 0-1,-8-2-27,3-5 138,0 4-236,-7-6 232,0 0-46,0 6 1,0-8-56,0 4 70,0 4 4,0-15-71,0 15 71,-9-6-162,7 0-10,-17 6 154,17-6-23,-17 0 18,17 6-53,-17-6 0,14 9 0,-9 0 0,-2 0 15,-3 0 10,-2 0 53,0 0 1,7 7-14,0 0-38,10 9 248,-6-13 17,10 15-203,0-15-25,-9 15 262,7-15-225,-8 15 0,10-13 1,0 9 151,0 2-147,0-6 26,0 8-51,10-6 1,-6 2-1,8 0 1,0 0 167,-1-2-308,3-3 1,0-2-1,0 0-347,3-2 330,1-3-789,3-2 525,0 0 1,3 0-1,1-2-1493,3-5 1889,0 4 0,3-25 0,1 5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7664,'0'21'194,"0"-7"0,0 0-94,0 2 0,3 3 0,1 2-24,3 0 1,0 0-1,-7 0 54,0 0-60,0 0 9,0 0-89,0 0 0,0 7 1,0 0 59,0-2 22,0-3-174,0-2 13,0-9 138,0 6-29,0-6-171,0 0 147,0 6 0,0-6-14,0 9 1,0-7 10,0 0 1,3-9-97,4 2-118,-5 4-148,7-8-210,-9 6 205,0-9 0,3 0 82,4 0 1,-5-2 291,5-5 0,5 4 0,-1-6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42 127 7790,'-7'14'-11,"0"0"1,-2-7 234,2 7 1,5-7-51,-5 7 1,4 0-100,3 7 1,0-7 0,3-2-105,4-3 1,-3-2 83,10-7 14,-9 0 1,7 0-1,-5 0 282,7 0-281,4 0-25,-6 0 0,4-2 1,-6-3-1,1-4 0,3-3 216,-2-4-168,7 6-13,-17-8 1,7 15 9,1-15 0,-8 6-23,5-9 0,-5 0 1,-2 0-38,0 0 0,0 7 1,-2 0-94,-5-2 0,-2 4 0,-8 0 0,3 3 41,-2 4 1,4 3 0,-2 2-1,0 2-403,3 5 1,-6-2 0,8 9-161,-3 2 1,1 3 0,-6 0-6,3-5 1,10 4 589,-3-4 0,4-4 0,3-1 0,10-9 0,-8 0 0,17-9 0,-8-3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6.8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43 6151,'0'-12'562,"0"1"-182,0 4 27,0 4-105,0-6 80,0 9-209,10 0-175,-8 0 14,7 0 6,-9 0 32,0 9 8,0-6-35,0 6-19,0 0 0,0 3-36,0 9 1,0-7 2,0 0 0,0 0-27,0 7 1,0 0 7,0 0 0,0-7 0,0 0 12,0 2 1,0-4 22,0 2 0,0-7-27,0 7 1,0-7-19,0 7 0,7-7 21,0 7 0,0-7-8,-7 7 1,3-9-48,4 2 76,-5 4 0,10-1 42,-5 4 5,-5-5-14,17-9 1,-15 0 17,10 0-25,-9 0 97,4 0-48,-9-9 0,0 4-51,0-9 11,0 9-155,10-4-115,-8 9 1,10 0-389,-5 0-34,-5 0 673,7 0 0,-9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6015,'0'-12'-227,"0"3"397,0 9-40,0 0 133,10 0-177,-8 0 1,10 0 0,-8-2 375,3-5 26,0 4 19,-7-6 83,0 9-157,0 0-167,-9 0 0,4 0-125,-9 0 1,7 0 0,-7 0-59,-2 0 1,4 0 0,1 2 0,-1 3-10,0 2 1,8 2-1,-6-4 1,3 4-32,0 3 1,-2-7 0,4 4-97,-2 0 1,0 3-1,7 9 17,0 0 0,0-7 26,0 0 0,0 0-118,0 7 0,10-9 95,4-5 1,-3 2-1,3-2-25,3-2 1,-6-3 0,3-2-565,3 0 1,-6 0 117,3 0 0,0 0 1,5-2-708,-5-5 1211,5 4 0,-8-15 0,10 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7776,'12'0'-60,"-3"9"318,-9-6 1,0 8 365,0-4-360,0 5 1,3 9-1,1 0-44,3 0 0,0-7 1,-7 0-249,0 2 1,0-4 0,3 2-633,4 2 0,-3 3-193,10 2 0,-7-7 853,7 0 0,-9-9 0,4 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7961,'12'9'432,"-5"5"1,2-2 0,-2 2-270,-2 2 0,0-4 1,-1 2-98,3 2 1,3 1-1,-6-1 224,3-2-125,0-9-8,-7 13-340,10-6 0,-8 2 1,5 0-29,-5 2 1,-2-4 133,0 2 0,0-7 0,3 5 28,4-3 39,-5-2 1,10-7 92,-5 0 1,-5-2-4,5-5 0,-5 2-29,-2-9-93,10 9 58,-8-13 0,7 15 52,-9-6 1,3 0 5,4-5 1,-5 2 302,5-2-339,-5 0-6,8 2 178,-8-6-179,7 15 0,-9-15 0,3 6 49,4 0 0,-5-6 49,5 4-157,-5 4 1,1-6-329,4 9 294,-5-9 1,7 11-262,-9-9-102,0 9-66,0-4 204,0 9-63,0 0-758,0-9 188,0 6 553,0-6 121,0 9 246,0 9 0,0 3 0,0 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8096,'0'12'1233,"0"-3"-1825,0-9 592,10 0 0,1-9 0,10-3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8314,'0'14'338,"0"0"0,0-7 1,0 7-363,0 2 0,0-4 0,0 2-5,0 2 0,0-4 1,0 2-33,0 2-95,0-6 211,0 8-136,0-6 0,0 2 1,0 0 12,0 2 74,0 3 0,3 0 32,4-5 0,-3-5 1,10-9 15,3 0 179,-8 0-208,10 0-8,-17 0 18,17 0 0,-15 0 27,10 0-146,0 0 111,-2 0-349,-3 0 1,-6-2-571,4-5 0,-5 2 892,5-9 0,-5 0 0,-2-7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64 8100,'0'-21'1213,"-9"9"-529,7 3-808,-8 0 20,10 6 159,0-6-507,0 9 0,3 7-539,4 0 991,-5 9 0,17-4 0,-8 9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7674,'0'12'-155,"0"-3"155,0-9 0,0 0 0,0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 6650,'0'14'325,"0"0"1,-7 0 0,0 7-209,2 0 1,0-2-1,1-3 1,-3-2 34,2 2 0,-7 3 0,1 2-40,-1 0 1,-4 0 0,7 0 0,-1 0-2,1 0 1,-5 0 0,7 0 119,2 0-265,-6 0 1,8 0 0,-6 0-71,0 0 0,6-7-196,-4 0 243,5 0-221,2-2-23,0-3 284,0-9-1252,0 0 257,0-9 1012,0-3 0,0-9 0,0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1 232 7476,'12'0'-1699,"-3"0"1942,-9 0 0,0-2 154,0-5 0,2 4 94,5-4-255,-4 5 0,13 0-59,-9-5 0,7 2 0,-5-9-63,3-2 1,-5 4-1,5-2-42,-3-2 1,5 4 0,-5 0-1,0 1-22,1-1 0,4 5 1,-5-7-16,3-2 1,-5 6 146,7 3-332,-10-4 49,6 8 117,-10-6-4,0 9-15,0 0-23,0 9 31,0-6 1,0 6 1,-10 0 0,8-6-8,-7 15 0,9-6 1,-3 7-5,-4-5 1,5 4 0,-5-4 52,5 5 1,-1-5 0,-1 0-22,-3 2 1,0 3 0,7 2 39,0 0 0,0-7 71,0 0-181,0 0 0,2-2-18,5-5 71,-5-5-47,17-2 42,-17 0-54,8 0 0,-8 0 47,5 0 0,-5-2 78,5-5 1,-7 4 96,-7-4 0,3-2-35,-10 2 0,0-7-27,-7 7 1,0-7-102,0 7 0,7 0-49,0 7-413,0 0 373,2 0 75,3 0-540,9 0-335,0 0 236,0 9 1,2-6-574,5 4 1216,5 4 0,9-8 0,0 6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43 7766,'-21'0'-111,"2"2"315,5 5 1,-5-2 0,8 9 54,-1 2 0,-4-4 1,9 2-205,2 2 0,3-4 0,2 2-5,0 2 1,0-4-77,0 2 1,9-7-1,5 5 72,5-3 1,2-2 0,0-9 30,0-5 1,-7 2 0,0-7 0,0 1 82,-3-1 1,6 5 0,-8-7-64,3-2 1,-8-3-55,3-2 1,-4 7-1,-3 0 1,-3 0-29,-4 2 0,3-4 1,-10 9-1,0 0-353,2-2 0,-7 6 0,5-4 103,-4 5 0,-3 4 1,0 3-1,2 4-265,5 3 0,-5-5 1,8 7-682,-1 2 1181,-7-6 0,17-1 0,-7-9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7767,'0'-12'487,"0"3"0,0 11 113,0 5-432,0-4-78,0 15 1,0-13 0,0 9 0,0 2 0,2 3 157,5 2 0,-5 0 1,5 0-436,-4 0 199,-3 0 1,2 0-1,3 0 1,2 0 72,-3 0 1,-1 0 0,-3 0 3,0 0-93,0 0 1,0 0 0,0 0-27,0 0 117,0 0-287,0 0 92,0 0 1,2 0 0,3 0-1,2 0-397,-3 0 1,-1-7 298,-3 0-334,0-9 257,0 4-328,0-9 1,2-2 80,5-5 1,-2-5 529,9-9 0,-10 0 0,3 0 0,5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42 126 7251,'-7'14'280,"0"0"0,-7-7-1,7 7 1,0-7-90,7 7-191,0 0-129,0 7 251,10-9-69,-8-3 1,10-9 0,-5 0-1,7 0 74,4 0 0,3 0-64,0 0 1,0-2-1,0-3 20,0-2 0,-7-7 0,-2 5 42,-3-3 0,1 0 0,-6-4 131,3 2 0,0 0-124,-7-7 0,0 7 0,0 0-61,0-2 1,-7 4 0,-2 0-100,-3 3 0,5-5 0,-7 7-88,-2 2 0,4-4 0,-2 2-260,-2 2 0,4 3 182,-2 2 1,7 7 0,-4 2-433,1 3 0,1 0 0,4 4 245,-2-2 0,0 0 0,7 7 382,0 0 0,0-7 0,0 0 0,0 2 0,0 3 0,10 2 0,1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1 106 6378,'2'-12'739,"5"5"0,-2 12-431,9 2 0,-7 2-86,7-2 0,0 3 231,7 4-299,0-5-286,-10-9 115,8 0 57,-17 0 0,17 0 52,-5 0 1,-2 0-1,-1-2-23,-1-5 1,-1 4 0,-4-6 42,2 0 0,0-3 33,-7-9 0,0 0-39,0 0 0,0 7 0,0 0 0,-10 9-159,-4-2 0,3 5 0,-3 2 46,-3 0 0,-1 0 1,-1 2-1,3 3-3,2 2 0,2 9 1,-4-4-1,4 2 55,3 0 0,-1 0 0,6 7-9,-3 0 1,0 0-27,7 0 1,0 0 0,2-2-126,5-5 0,5 4 0,9-6-350,0 0 1,0-1 0,0-6-100,0 2 0,0 0 0,0-5 121,0 5 0,0-4 1,0 4 442,0-5 0,-10-11 0,-1-3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40 7943,'0'-21'190,"0"9"0,0 5-59,0 14 1,0 5 0,0 9 0,0 0 58,0 0 0,0 0 0,0 0 0,0 0-195,0 0 0,0 0 0,0 0 1,0 0 26,0 0 0,0 0 1,0 2 35,0 5 0,7 5-68,0 9 0,0-9 1,-7-5 30,0-5 1,2-4 0,3-3-288,2-2-613,0-9 0,-5 4 401,5-9 0,-2-7 0,6-2 478,-1-3 0,6 7 0,-4-4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43 106 6980,'-3'19'435,"-4"-5"0,5-3 38,-5-4 0,5 5-219,2 9 0,0-7 1,2-2-36,5-3 1,-2 5 0,9-7-121,2-2 1,-4 4 0,2-2 32,2-2 1,3-3-1,2-2 65,0 0 0,0-2-225,0-5 0,-7-5 0,0-9 52,2 0 1,-7 0-1,-2 0 0,-4 0 1,4 0 0,0 0-35,-3 0 0,-4 2 0,-4 3 1,-6 4-284,-1 3 1,4 0-1,-7 4 1,-3-2 58,-1 2 0,-3 3 1,0 2-1,0 2-164,0 5 0,0 3 1,0 6-156,0-2 0,0-2 0,2 4 553,5-2 0,5-9 0,9 4 0,9-9 0,3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7672,'21'0'-1198,"0"0"2477,0 0-628,-10 0 0,6 2-293,-10 5 1,2-2 0,-4 9-227,2 2 1,0-4 0,-5 2 0,3 2-264,2 3 0,0-5 1,-5 0-428,5 2 1,-5 3 66,5 2 491,-4 0 0,6 0 0,3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64 9520,'18'21'1050,"-1"0"-886,-3 0 1,-7-7 0,4 0 0,-1 2-42,-6 3 0,-1 2 0,-1-2 0,3-3-163,2-2 0,7 0 0,-7 7 20,-3 0 1,1-2-1,0-3-537,2-2 0,2-2 188,-2 2 337,-5-5 0,8-11 110,-10-5 1,0-5-1,0-9 8,0 0 1,0 0 0,0 0 0,2 2-20,5 5 1,-5-4 0,8 4 0,-3-5 16,0-2 0,0 0 0,-7 0 0,2 2-30,5 5 1,-5-4 0,8 6 33,-1 0 0,-7-6-161,5 4 1,-4 2-735,-3-2-544,0 9 717,0-4-40,0 9 252,0 0 53,0 9-340,0-6 709,0 15 0,0-6 0,0 9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7030,'0'12'2375,"0"-3"-2499,0-9 1,0 2-1927,0 5 2050,0-4 0,0 6 0,0-9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7958,'2'12'436,"5"-5"105,-5-5 0,10 0-88,-5 5 1,-5 5-311,5 9 1,3-7 0,-3 0-123,-3 2 1,-1 3 0,-3 2 51,0 0 0,0 0 0,0 0-288,0 0 0,0-7 0,0 0-2,0 2 1,0-4 0,2 0 216,5-3 0,-5 0 1,8-4 54,-1 2 1,-4 0-1,9-7-48,2 0 1,-4 0 0,-1-2-1,1-3-294,0-2 1,-5-2-189,7 2 0,-7 4 0,4-6-956,-1 0 1431,-3-3 0,-7-9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7762,'-12'0'1219,"3"2"-729,9 5-490,0 5 0,9 0 0,3-3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7923,'0'21'72,"0"-9"1,-10-12 0,-1-12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18107,'12'0'-18,"-3"0"0,-9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6787,'0'-14'732,"0"0"1,0 7-588,0-7 1,0-2-96,0-12 1,7 11 117,0-4 0,7 12-28,-7-5 0,10 2-95,-3-2 1,-5 3 0,0 6-13,1-2 0,-6 0-32,10 7 1,-7 0-44,7 0 0,-7 0-31,7 0 1,-7 7 0,5 2 12,-3 3 1,-2-5-1,-7 7-10,0 2 0,0-4 0,0 2-18,0 2 1,0-4-106,0 2 113,0-9 0,0 6 75,0-4-11,0-4 1,0 4 36,0-14 0,0 2 0,0-9-11,0-2 0,0 4 0,3-2 2,4-2 0,-3 6 0,8 1 143,-3 0 0,1 6-83,-3-4 0,-5 3 0,7-1-2,1-2 0,-6 0 8,10 7 0,-7 0 178,7 0-112,-9 9 1,11 3-75,-9 9 1,0-7-27,-7 0 1,0 0-156,0 7 1,0 0-456,0 0 1,0 0-739,0 0 481,0-9 823,0-3 0,10-9 0,1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18618,'-11'0'-51,"4"0"-5,14 0-280,-5 0 336,17 0 0,-17 0 0,7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20589,'12'0'-498,"-3"0"-684,1 0 1182,-8 0 0,7 0 0,-9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21526,'-11'0'-1559,"1"0"1224,10 0 0,10 0 0,1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20843,'-11'0'1047,"1"0"-1873,10 0 174,10 0 0,-6 0-501,10 0 1153,-9 0 0,4 0 0,-9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21561,'12'0'123,"7"0"1,-8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6015,'0'-12'-227,"0"3"397,0 9-40,0 0 133,10 0-177,-8 0 1,10 0 0,-8-2 375,3-5 26,0 4 19,-7-6 83,0 9-157,0 0-167,-9 0 0,4 0-125,-9 0 1,7 0 0,-7 0-59,-2 0 1,4 0 0,1 2 0,-1 3-10,0 2 1,8 2-1,-6-4 1,3 4-32,0 3 1,-2-7 0,4 4-97,-2 0 1,0 3-1,7 9 17,0 0 0,0-7 26,0 0 0,0 0-118,0 7 0,10-9 95,4-5 1,-3 2-1,3-2-25,3-2 1,-6-3 0,3-2-565,3 0 1,-6 0 117,3 0 0,0 0 1,5-2-708,-5-5 1211,5 4 0,-8-15 0,10 6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42 126 7251,'-7'14'280,"0"0"0,-7-7-1,7 7 1,0-7-90,7 7-191,0 0-129,0 7 251,10-9-69,-8-3 1,10-9 0,-5 0-1,7 0 74,4 0 0,3 0-64,0 0 1,0-2-1,0-3 20,0-2 0,-7-7 0,-2 5 42,-3-3 0,1 0 0,-6-4 131,3 2 0,0 0-124,-7-7 0,0 7 0,0 0-61,0-2 1,-7 4 0,-2 0-100,-3 3 0,5-5 0,-7 7-88,-2 2 0,4-4 0,-2 2-260,-2 2 0,4 3 182,-2 2 1,7 7 0,-4 2-433,1 3 0,1 0 0,4 4 245,-2-2 0,0 0 0,7 7 382,0 0 0,0-7 0,0 0 0,0 2 0,0 3 0,10 2 0,1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6787,'0'-14'732,"0"0"1,0 7-588,0-7 1,0-2-96,0-12 1,7 11 117,0-4 0,7 12-28,-7-5 0,10 2-95,-3-2 1,-5 3 0,0 6-13,1-2 0,-6 0-32,10 7 1,-7 0-44,7 0 0,-7 0-31,7 0 1,-7 7 0,5 2 12,-3 3 1,-2-5-1,-7 7-10,0 2 0,0-4 0,0 2-18,0 2 1,0-4-106,0 2 113,0-9 0,0 6 75,0-4-11,0-4 1,0 4 36,0-14 0,0 2 0,0-9-11,0-2 0,0 4 0,3-2 2,4-2 0,-3 6 0,8 1 143,-3 0 0,1 6-83,-3-4 0,-5 3 0,7-1-2,1-2 0,-6 0 8,10 7 0,-7 0 178,7 0-112,-9 9 1,11 3-75,-9 9 1,0-7-27,-7 0 1,0 0-156,0 7 1,0 0-456,0 0 1,0 0-739,0 0 481,0-9 823,0-3 0,10-9 0,1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7567,'0'14'394,"0"0"-385,0 2 0,0 3 0,0 2 32,0 0 1,7 0-1,0 0-166,-2 0 0,-3 0 0,-2 0-4,0 0 1,0 0 0,0 0 7,0 0 0,0 0-37,0 0 289,0-9 0,0-5-72,0-14 0,0 2 0,0-9 1,0-2 3,0-3 0,7-2 0,0 0 0,-2 0 3,-3 0 1,-2 0-1,0 0-37,0 0 0,0 0 1,0 0-1,0 0 10,0 0 0,0 0 1,0 0 23,0 0 1,0 7 0,0 0 99,0-2 1,3 6-1,1 1 50,3 0 0,3 6-88,-3-4 0,-3 5-39,10 2 1,-7 2-116,7 5 0,-7-2-56,7 9 1,0 0 62,7 7 0,-2-7 0,-3-2-23,-2-3 1,0 5-1,5-5 22,-5 3 1,-2-7 0,-8 4 17,3 0 1,0-4 51,-7 9 15,0-9 0,-2 4 0,-3-7 0,-4 3-14,-3 2 1,-2 0 0,-7-7 1,0 0 1,0 7 0,0 0-312,0-2 1,10-1 0,1 1-1118,1 2 686,7 0 1,-5-7 691,14 0 0,-5 0 0,17-9 0,-8-3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7993,'0'21'158,"0"0"1,0 0 0,0 0-42,0 0 1,0 0 0,0 0 0,0 0-50,0 0 0,0 7 0,0 0 0,0-2-37,0-3 0,3 0 0,1 3 0,3 2-68,-2-2 0,-3-3 0,1-2 0,1 0 55,3 0 1,0-7-1,-4 0-340,4 2 0,-5-4-1160,5 2 479,-5-9 1003,-2 4 0,0-9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7567,'0'14'394,"0"0"-385,0 2 0,0 3 0,0 2 32,0 0 1,7 0-1,0 0-166,-2 0 0,-3 0 0,-2 0-4,0 0 1,0 0 0,0 0 7,0 0 0,0 0-37,0 0 289,0-9 0,0-5-72,0-14 0,0 2 0,0-9 1,0-2 3,0-3 0,7-2 0,0 0 0,-2 0 3,-3 0 1,-2 0-1,0 0-37,0 0 0,0 0 1,0 0-1,0 0 10,0 0 0,0 0 1,0 0 23,0 0 1,0 7 0,0 0 99,0-2 1,3 6-1,1 1 50,3 0 0,3 6-88,-3-4 0,-3 5-39,10 2 1,-7 2-116,7 5 0,-7-2-56,7 9 1,0 0 62,7 7 0,-2-7 0,-3-2-23,-2-3 1,0 5-1,5-5 22,-5 3 1,-2-7 0,-8 4 17,3 0 1,0-4 51,-7 9 15,0-9 0,-2 4 0,-3-7 0,-4 3-14,-3 2 1,-2 0 0,-7-7 1,0 0 1,0 7 0,0 0-312,0-2 1,10-1 0,1 1-1118,1 2 686,7 0 1,-5-7 691,14 0 0,-5 0 0,17-9 0,-8-3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7181,'0'-12'1342,"10"3"-922,4 9 0,-3 2-137,3 5 0,0 3-271,7 4 0,-2-3 0,-3-6-22,-2 2 1,0 0 85,7-7 1,0 0-1,0 0-52,0 0 1,0 0 0,0 0 12,0 0 0,-2-2 1,-3-3-1,-2-2-67,3 2 1,-6 1 0,3-3-59,3-7 0,-6 2 137,3-2 0,-9 0 81,2-7 0,-7 2 0,-7 5-56,-7 7 1,-5 5-1,-2 2 5,0 0 0,0 0 0,0 2-12,0 5 1,0 5 0,3 9 19,4 0 0,2 0 1,7 0 62,-2 0 0,0 0 0,7 0-97,0 0 1,3-2 0,1-3 0,6-4-113,1-3 1,3 5-1,7-5 1,0 1 4,0-1 0,0-2 1,0-5-1,0 3-1189,0 2 0,3 0 1243,4-7 0,4 0 0,10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63 7659,'0'12'-447,"0"-3"1,0-11 1032,0-5-316,0 4 0,0-8 24,0 4 0,0 2-5,0-9 0,0 7-102,0-7 1,-2 9-153,-5-2 0,-5 5 117,-9 2 1,0 2-422,0 5 1,3 5 120,4 9 1,4-7-1,10 0 30,0 2 1,0-4 59,0 2 1,10-9 0,4 2 38,4-5 1,3 5 0,0 0 10,0-2 1,0 4 34,0-2 0,-7 7 1,-2-5 23,-3 3-56,-2-7-4,-7 13 32,0-15 0,0 8 0,-2-6 0,-3 4 0,-4 1 210,-3-1 1,-2-2 0,-7-7-466,0 0 1,0 0-285,0 0 524,10 0-659,-8 0 429,17 0 1,-17 0 0,5 0 0,-2 2 0,-1 3 221,3 2 0,0 9 0,-7-4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63 8041,'0'-14'-459,"0"0"676,0 9 0,0-6 34,0 4 1,-2 4-68,-5-4 1,2 5-52,-9 2 1,7 0-101,-7 0 0,0 9-24,-7 5 1,0 5-1,2 2 31,5 0 0,-2-7 1,9 0-1,0 2-136,-2 3 0,6-5 1,-4 0-245,5 2 350,2 3-212,0-7 1,0 6-1,2-4 1,5 5-608,7 2 543,5-9 93,2-3 1,0-9 0,0 0-1,0 0 173,0 0 0,-2-2 0,-3-3 0,-2-2 0,-7-7 0,5 5 0,-3-3 0,-2 5-64,-7-7 1,0 7 262,0-7 0,-2 9 594,-5-2-570,4 5 0,-6 4-77,9 5 1,0-2-46,0 9 1,7-7-1,2 5 7,3-3 1,2-2-1,7-7-31,0 0 1,-7 0-1,0 0-17,2 0 10,3 0-34,-7 0 1,4-2 0,-7-5 0,3-7-31,4-5 0,-6-2 1,-1 0 34,0 0 1,-6 0-1,4 0 1,-7 2-30,-7 5 0,2-2 1,-7 7-1,1-1-60,-1 1 0,5-5 0,-7 7-54,-2 2-325,-3 3 318,-2 2 0,7 0 1,0 0-1,0 2 1,0 5-206,0 7 1,9-2-1,-2 2 1,3 2 9,-3 3 0,4 2 1,-4 0 303,5 0 0,11-9 0,3 6 0,9-6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22 168 8013,'0'12'-607,"-2"-3"881,-5-9-124,4 0 59,-6 0-327,9 0 340,0 0-317,0-9 204,0 6 0,0-15 81,0 15-27,0-15-256,9 6 101,-6 0 1,6-6-1,-7 6 1,3-2-1,4 0 14,3-2 1,-5 6-72,7 3 0,-7-2-9,7 2 1,-9 2-1,4 10 30,0 2 1,-6 2-15,4-2 38,-5 5-43,-2 0-54,0 6-9,0-6 87,0 0-6,0 6-61,0-15 1,0 15-39,0-4 93,0-4-16,0 8 78,0-15-30,0 6-32,0-18 149,0 6-113,0-15 0,2 13 0,3-9 0,4-2 0,1-3 3,-1-2 0,5 7 1,-7 0-1,-2-2-6,6 6 1,-8-8 1,8 15 70,-4-4 0,-2 5 199,9 2-206,-9 0 0,11 2 0,-9 5 0,-2 7-90,-3 5 0,5 2-63,0 0 127,0 0-82,-7 0 0,0-7 0,0 0 0,0 2 0,0 3-642,0 2-68,0-9 468,0-3 120,0-9 167,0 0 0,9 0 0,3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7418,'0'21'-670,"0"0"736,0 0-19,0 0 0,0-7 0,0 0 6,0 2-61,0 3 1,0 2-1,0 0 1,0 0 121,0 0-70,0 0-148,0-9-59,9-3 191,-6-9-5,6 9-97,-9-6 168,0 6-35,0-9-50,0-9-3,0 6 1,0-15 1,0 13 29,0-9 278,0 0-128,0 2 1,0-6-38,0 4-105,0-5 0,0-2 150,0 0-131,0 0 35,0 0-47,0 0-79,0 0 1,0 0 0,0 0 39,0 0 0,0 0 1,0 0 24,0 0 1,9 7-105,5 0 1,5 9 53,2-2 22,0 5-61,-9 2 0,4 9-193,-9 5 223,9 5 1,-13-5 0,6-2 0,-2-1 0,2-1-130,3-1 161,-7 7-36,4-13 0,-2 8 37,0-4-42,0-4-28,-7 6 170,0 0 0,0-4 67,0 9 0,-9-9-147,-5 2 25,4-5-41,-8 7 190,6-6-333,0 6 178,-6-9-16,6 0-150,0 0 0,-6 2 1,4 3-544,-5 2 1,5 0-67,0-7 638,9 0 86,-4 0 0,18-9 0,3-3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7990,'-12'0'-82,"3"2"-9,9 5 133,-9 5 0,6 11 1,-4 3 300,5 2-206,2 0-177,0-7-129,0 0 139,0 0 0,0 7 1,0 0-1,0-2 43,0-3 0,0-2 0,2 0 0,3 0-45,2 0 1,0 2-1,-5 1 1,3-1-131,2-4 0,2-5 0,-4 2-124,2-2 224,0-9-237,-7 13-441,0-15 740,0 6 0,0-9 0,0 0 0,-9 0 0,6 0 0,-15-19 0,6-4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7990,'0'-21'-577,"0"9"631,0 3-159,0 9-20,0-9 28,0 6 0,0-6-2,9 9 0,-4 9-297,9 5 1,-9-2 199,2 2 196,-5-9 0,0 6 0,5-4 0,-4-4 0,6 6 0,-9-9 0,9 9 0,-6-6 50,6 6 196,-9-9-207,9 0 217,-6 0 38,6 9-172,0-6 0,-4 6 102,9-9 1,0 0-101,7 0 0,-7 0 0,0-2 135,2-5-294,-6 4 100,8-6 0,-13 2 0,7-2 1,-1-3 237,1-4 1,-5-3 90,7-2-278,-9 9-16,4-6-5,-9 15 23,0-6-1,0 0 0,0 4-45,0-9 1,-2 9-83,-5-2 1,2 5-1,-9 2-102,-2 0-29,6 0 10,-8 9 131,15-6 4,-15 15 0,8-6 0,-6 9-50,2 0 0,9 0 1,-4 0 15,0 0 1,6 0 0,-4 0 0,5 0-235,2 0 24,0-9 199,0 6-8,0-6 9,0 9-191,0-9 1,7-1 0,2-6 0,3 2-299,4-2 0,3-3 0,2-2 529,0 0 0,0-9 0,0-3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7987,'-14'0'0,"0"0"0,9 0 86,-4 0 0,7 0 281,-5 0-475,4 0 0,-6 2 1,7 5-1,-3 7 29,-2 5 1,0-5-1,9 0 115,5 2-206,-4 3-1,6-7 224,0 6-65,-6-15-124,15 15-21,-15-6 169,15 0-62,-15 6 0,8-13 1,-4 9 32,7 2 0,-2-4 0,2 0-6,2-3-15,-6 7 19,-1-13 446,-9 15-25,0-15-192,0 6-147,0-9 1,-9 0 0,-5 0 40,-5 0-14,7 9-25,-6-6 32,15 6 1,-13-7-805,9 5 293,0-4 209,-2 6-114,6-9 0,-6 2 319,9 5 0,0-4 0,0 6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7983,'0'21'81,"7"-7"0,0 0 0,0 2 63,3 3-118,-8 2 1,10 0 0,-8 0-1,3 0-111,-2 0 1,4 0 78,-2 0 0,3-3 0,-6-1 11,3-3 1,0-7-107,-7 7 0,3-10-46,4 3 1,-5-2 0,7 0-755,1 2 516,-8 0 1,7-5 384,-9 5 0,0-2 0,0 9 0,0-10 0,0 6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6060,'0'11'1070,"0"1"-819,0-5 0,10-2-5,4 9 0,-3-7-105,3 7 1,-7-3-1,5 6 1,0-6-53,-1-1 1,-4 4 0,5-5-125,-3 3 0,5 2 58,-7 7 79,10-10-163,-15-1-107,7-10-129,-9 0 228,10 0 65,-8 0 3,7-10-159,-9 8 48,0-7 1,0-1 33,0-4 1,0 3 53,0-3 0,0 0-18,0-7 1,-7 7 6,0 0 0,0 7 41,7-7 2,0 0 1,0 0 35,0 0-36,0 9 0,3-4-5,4 9-3,-5 0 0,7-10 0,-9 8 0,0-7-11,0 9-7,0 0 9,-9 0 1,4 0 0,-6 2-45,1 5 1,1-5 13,2 5 0,2-4 1,-6-1-76,1 5 23,-6-5-70,14 8 1,-15-8-70,10 5-445,0-5 675,7 8 0,10-10 0,1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7993,'0'21'158,"0"0"1,0 0 0,0 0-42,0 0 1,0 0 0,0 0 0,0 0-50,0 0 0,0 7 0,0 0 0,0-2-37,0-3 0,3 0 0,1 3 0,3 2-68,-2-2 0,-3-3 0,1-2 0,1 0 55,3 0 1,0-7-1,-4 0-340,4 2 0,-5-4-1160,5 2 479,-5-9 1003,-2 4 0,0-9 0,0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 5959,'-11'0'1844,"-1"0"-1693,5 0 1,5 2 0,-5 5-157,4 7 0,3-2 0,0 2 169,0 2-15,0-7-251,0 10 77,0-17 0,0 17 1,3-5 77,4 5-59,-5-8-41,7-1 81,1-10 0,1 0 136,1 0-133,7 0-3,-17 0 1,14-3-1,-6-4 1,1-4 0,3-3-1,-2 0 54,-5-3 1,2 6-1,-2-3-42,-2-3 1,-3-1-1,-2-3-5,0 0 4,0 9-294,0 3 121,0-1 12,0 8 114,-9-7-93,-3 9 0,-2 0 0,0 0 0,-2 0-646,-3 0 427,-2 9-21,0 3 209,0-1-129,10 8 1,-8-7-1,7 9 255,1 0 0,-8-10 0,17 8 0,-8-7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7967,'12'0'-1647,"-3"0"2396,-9 9-334,0 3-225,0 9-60,0-9 1,0 6-34,0-4 0,0 5 1,0 2-44,0 0 0,0 0 0,0 0 0,3 0 6,4 0 1,-5 0 0,5 0-58,-5 0 1,5 0 0,0 0 0,-2 0-23,-3 0 0,5 0 0,0 0 1,-2 0-39,-3 0 0,-2-7 0,3 0 82,4 2 0,-5-4 5,5 2-194,-5 0 0,-2 0-505,0 0 258,0-10-512,0 6 923,0-10 0,10 0 0,-8-10 0,7-1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7967,'0'11'-1659,"0"8"1382,0-17 1,0 8 793,0-10 0,0 9-324,0 5 1,10-5-138,4-2 0,-3-4 0,3-3 8,3 0 0,-6 0 0,3 0-65,3 0 1,-6-3 49,3-4 1,-9 3 0,2-10 39,-5-3 0,-2 6 258,0-3-247,0 0-48,0 2 1,-2-4 33,-5 9-106,5 0 0,-17 0 6,5 0 0,-5 0 0,-2 9 2,0 5 0,7-5 1,3 8 55,1-1 1,-4 3 0,7 9-34,3 0 0,1 0 0,3 0-3,0 0 0,3-3 0,1-1 0,6-6-30,1-1 1,3 6 0,7-4-289,0-1 1,0-1-1,0-10 1,0 0-49,0 0 1,0 0 0,0-3 357,0-4 0,10-4 0,1-10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7446,'0'21'138,"0"0"0,0 0-75,0 0 1,0 0-1,0 0 1,0 0 39,0 0-207,0 0 156,0 0 0,7 0 1,0 0-12,-2 0-31,-3 0 0,-2 0 0,0 0 0,0 0 0,0 0-22,0 0 0,7 0 1,0 0 24,-2 0 0,-3-7 1,-2 0-384,0 2 1,7-4-307,0 2-34,0-10 710,-7 6 0,10-20 0,1-1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64 7742,'0'21'126,"-2"-3"0,-3-1-13,-2-3 1,0 0-172,7 7 0,0-7 0,3-3 233,4-1 0,-3 4 33,10-7-125,-9 0 0,11-5 0,-7 3 83,3 2-83,-7 0 1,11-10 0,-7-1 15,3-3 1,0-10 0,4 3-43,-2-4 1,-7-1-1,5 3 1,-3 2-45,-4-3 0,-3-1 31,-2-3-152,0 9 1,0-7 14,0 5 1,-2-2-752,-5 2 388,4 5 138,-15 9 34,15 0-79,-15 0 0,6 0 0,-9 2 363,0 5 0,7-4 0,0 3 0,0 6 0,-7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7750,'14'7'0,"-2"2"-82,-3 3 1,-2-5 0,-5 7 293,5 2 1,-4-4 0,4 2 0,-3 0-105,3-3 1,-4 8 0,4-5-74,-5 5 0,5-5 1,2 0-804,3 2 1,-5-7 767,7-2 0,-9 5 0,4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6867,'0'12'1819,"0"-1"-1540,0-4 0,0 5-173,0 9 0,2-2 1,3-3-1,2-2-285,-2 2 0,-3-4 0,-2 2 102,0 2 1,7 3 0,0 2 39,-2 0 1,4-7 0,-2 0-12,-2 2 0,-1-4 86,3 2 25,-4-10 0,8 6-45,-4-10 0,-4-3-2,4-4 1,-5-4 7,-2-10 0,2 2 1,3 3 22,2 2 0,0 7 1,-7-7 35,0-3 1,2 6 0,3-3 78,2-3 0,2 6-89,-2-3 1,-4 0 0,6-5-43,0 5 0,-6 3 0,4 4-63,-5-7 1,0 4-1,3 1-205,2 0 0,0 4-585,-7-9 177,0 9-966,0-4 1611,0 9 0,0 9 0,0 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7335,'12'11'-824,"-3"-1"3306,-9-10-1848,0 0-1518,0 9 299,0-7-1340,0 8 1925,0-10 0,9-10 0,3-1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7925,'12'0'51,"-3"2"193,-9 5 1,0-2 53,0 9 0,0-7-99,0 7 1,0 0-72,0 7 0,0-7 0,0 0-354,0 2 0,0 3 163,0 2 1,0 0-31,0 0 1,0 0 9,0 0 1,2-3 82,5-4 1,-2 3 37,9-10 0,-7 0-59,7-7 1,-2-3 0,4-1-65,-2-3 0,-7 0-85,7 7 0,-2-3-652,2-4 0,2 3 822,-9-10 0,2 2 0,-2-2 0,-4-5 0,6 8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 7905,'-9'-12'194,"6"3"-592,-6 9 0,9 2 1,0 5 397,0 7 0,0 5 0,0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7181,'0'-12'1342,"10"3"-922,4 9 0,-3 2-137,3 5 0,0 3-271,7 4 0,-2-3 0,-3-6-22,-2 2 1,0 0 85,7-7 1,0 0-1,0 0-52,0 0 1,0 0 0,0 0 12,0 0 0,-2-2 1,-3-3-1,-2-2-67,3 2 1,-6 1 0,3-3-59,3-7 0,-6 2 137,3-2 0,-9 0 81,2-7 0,-7 2 0,-7 5-56,-7 7 1,-5 5-1,-2 2 5,0 0 0,0 0 0,0 2-12,0 5 1,0 5 0,3 9 19,4 0 0,2 0 1,7 0 62,-2 0 0,0 0 0,7 0-97,0 0 1,3-2 0,1-3 0,6-4-113,1-3 1,3 5-1,7-5 1,0 1 4,0-1 0,0-2 1,0-5-1,0 3-1189,0 2 0,3 0 1243,4-7 0,4 0 0,10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7861,'0'11'-495,"0"-1"0,0-10 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7114,'0'-21'594,"0"9"-64,0-6-126,0 15 51,0-6-297,0 9 0,0 9 0,0 5-43,0 5 1,0 2 0,2 0-1,3 0-81,2 0 0,0 2 0,-5 3 0,3 2-45,2-2 1,0-3 0,-7-2 0,2 0-64,5 0 0,-4 0 1,6 0-130,0 0 0,-6 0 0,4 0 1,-5 0-895,-2 0 121,0-10 116,0-1 860,0-10 0,0 0 0,0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7924,'0'11'182,"2"1"142,5-5 1,-2-2-101,9 9 1,-7-7-164,7 7 0,-2 0 0,4 4-115,-2-4 1,-7 3 0,5-8-86,-3 3 0,-2-5 0,-5 4 30,5-1-98,-4 6 211,6-14 38,-9 8 0,0-13-48,0-4 1,0 3 0,0-10-5,0-3 0,0-1-13,0-3 1,0 0 0,0 0 2,0 0 1,0 7 42,0 0 0,-7 7 43,0-7 50,0 9 1,5-11-43,-5 9 1,4-3 72,-4 3-131,5 5 1,0-7-41,-5 9 1,2 0 12,-9 0 0,9 2 0,-4 3-202,0 2 1,6 2-367,-4-2 1,3-2 16,-3 9 0,4-7 562,-4 7 0,5-10 0,11 6 0,3-10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1 7670,'-19'2'296,"5"5"1,-2 5-1,7 6-297,-3-4 0,7 5 0,-2-5 5,5 5 0,-5 2 0,0 0-21,2 0 0,3-7 0,4-3 15,5-1 0,-2 4 1,9-7 25,2-3 0,3-1-11,2-3 0,0-3 0,0-4-19,0-7 0,-7 3 1,-2-3 12,-3-3 1,5-1 0,-7-3-6,-2 0 0,-3 0 0,-4 2-27,-5 5 0,2-5-135,-9 5 1,0 5-1,-7 2 2,0 5 0,7 2 0,0 0 1,0 2 4,2 5 0,-4-2 1,7 6-1,-1 1-9,1 0 0,-5-5 0,5 4 162,-3-1 0,7 6 0,-4-4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7891,'7'-14'-906,"0"0"1132,0 9 1,-7-2 0,0 14-39,0 7 1,7-2-1,0 2-28,-2 2 0,-3 3 0,-2 4-71,0 5 1,0 3 0,0 4-1,0-7-45,0-5 0,0 0 1,0 3-1,0 2-37,0-3 0,0-1 0,0-1 0,0 3-61,0 2 0,0 0 1,0-7-1,0 0-122,0 0 0,0 0 0,2 0-173,5 0 0,-2-7-168,9 0 1,-7-10 262,7 3 0,-7-11 0,5-6 254,-3-1 0,7-13 0,-4-8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6692,'12'9'749,"-1"-7"-546,-4 5 0,-2-2 0,9 0-42,2 2 1,-4 0 0,2-7-87,2 0 1,-4 0 0,2 0-38,2 0 1,-4 0-1,2 0-6,2 0 1,-4 0 0,0-3 41,-3-4 1,-2 3-2,-7-10 0,0 0-67,0-7 0,-2 9 1,-5 5-35,-7 5 0,2 2 0,-2 0 27,-2 0 1,-3 0 4,-2 0-27,0 0 0,7 9 1,2 5 6,3 5 0,0 2 1,4 0 23,-2 0 0,0 0 1,7 0-1,2-3-40,5-4 0,-2 5 0,9-5-185,2 5 1,-4-8 0,2-1-2,2-1 0,3-7 1,2 5-1,0-4-172,0-3 0,0-3 0,0-1 390,0-3 0,0-19 0,0 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7300,'-12'9'61,"3"-4"0,9 9 222,0 2 1,0-4-1,0 2 1,0 2-97,0 3 0,0 2 1,0 0-59,0 0 1,0 0 0,0 0 0,0 0-154,0 0 0,0 0 0,2 0 0,3 0-9,2 0 1,0 2-1,-7 3 1,0 2-73,0-3 1,2-1 0,3-3-41,2 0 0,0 0 1,-5-3-821,5-4-465,-4-4 1430,15-10 0,-6-10 0,9-1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6406,'0'14'1895,"0"0"-1637,0 0 0,2 4-75,5-4 1,-2-4-75,9-10 0,0 0 1,7 0-7,0 0 1,-9-3-1,-3-1 11,0-3 1,1-10-17,4 3 1,2-4-101,-9-3 0,0 7 1,-7 0-218,0-3 1,0 6-146,0-3 0,-2 7-151,-5-7 1,2 9 0,-9-2 83,-2 5 1,-3 2 0,-2 0 430,0 0 0,7 7 0,0 0 0,2 2 0,-2-2 0,7-4 0,14 3 0,3-6 0,6-4-145,-2-3 0,0 0 303,7 7 1,-7 0 79,0 0 1,-7 2 298,7 5 1,-9-2-1,2 9-59,-5 2 0,0 3 0,3 2-365,2 0 1,0 0-605,-7 0 1,7 0-268,0 0 0,2-10-122,-2-4 880,-4-4 0,6-3 0,-9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7489,'12'9'271,"-3"-6"1,-9 8-124,0-4 0,7-2 0,0 9-132,-2 2 1,-3-4-1,0 2-7,5 2 1,-4-4 0,4 2-35,-5 2 0,0 3 10,5 2 30,-4 0-239,6-10 246,0 8-49,-6-17 0,8 15 144,-4-10-112,-4 0-4,6-7 296,-9 0-283,9 0 12,-6 0 17,6-10 0,-9-1 0,0-10 110,0 0 1,2 7 0,3 0-48,2-3 1,0-1-64,-7-3 0,7 7 49,0 0-10,0 9-135,-7-14 1,0 15-1,2-8-275,5 3 27,-4 2 0,6 4-736,-9-3 669,0 3-24,0-6 252,0 9-11,0 0 0,9 0 1,3 0-1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7823,'-2'11'205,"-5"-4"0,4-2-1072,-4 2-5,5-5 872,2 8 0,9-10 0,3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0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63 7659,'0'12'-447,"0"-3"1,0-11 1032,0-5-316,0 4 0,0-8 24,0 4 0,0 2-5,0-9 0,0 7-102,0-7 1,-2 9-153,-5-2 0,-5 5 117,-9 2 1,0 2-422,0 5 1,3 5 120,4 9 1,4-7-1,10 0 30,0 2 1,0-4 59,0 2 1,10-9 0,4 2 38,4-5 1,3 5 0,0 0 10,0-2 1,0 4 34,0-2 0,-7 7 1,-2-5 23,-3 3-56,-2-7-4,-7 13 32,0-15 0,0 8 0,-2-6 0,-3 4 0,-4 1 210,-3-1 1,-2-2 0,-7-7-466,0 0 1,0 0-285,0 0 524,10 0-659,-8 0 429,17 0 1,-17 0 0,5 0 0,-2 2 0,-1 3 221,3 2 0,0 9 0,-7-4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7856,'0'12'-76,"0"-3"126,0-9 268,0 0-160,0 9 1,0 3 40,0 9 1,0-10-40,0 8-318,0-17 157,0 17 0,0-7 1,0 9-45,0 0 0,0-7 0,0 0 103,0 2 33,0 3-56,0-8 9,0 8-20,0-17 16,0 17 5,0-17 1,0 10 0,2-7-114,5 2 0,-2 0 0,9-7-249,2 0 0,-4-7 0,0-3 13,-3-1 0,5 4 0,-5-5 0,1 0-225,-1 1 529,-2-3 0,2-7 0,3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7228,'12'9'0,"-3"3"0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4:45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7965,'0'11'-477,"0"-1"1,9-10-1,3 0 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3.1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106 105 8196,'-14'0'-93,"0"0"0,7 0-241,-7 0 0,7 3 411,-7 4 1,2 4 0,-2 10-35,7 0 0,5-7 0,2 0 29,0 3 0,0-6 48,0 3 0,9-2-61,5 2 0,5-5 0,2-9-47,0 0 1,0 0-1,0-2 1,0-3 25,0-2 0,0-9-88,0 2 1,-2-5 0,-3-2 36,-2 0 1,-9 0 0,2 0-56,-5 0 0,-2 0 1,0 0-43,0 0 0,-9 7 0,-5 3-148,-5 1 1,5 3 0,0 7-623,-2 0 880,-3 10 0,-2-8 0,0 7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3.5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495 0 7706,'0'21'96,"0"0"1,7 0-1,0 0 1,0-2-30,2-5 1,-4 5 0,7-5-1,-1 4-92,1 3 0,-7 0 1,4 3-1,-2 1 1,0 3 1,0 0 0,-7-7 0,0 0 33,0 0 1,0 0 0,0 0 0,0 0-150,0 0 0,0 0 0,0 0 142,0 0 1,-2-7 94,-5 0 1,-5-2-53,-9 2 1,7-5 0,0-9-3,-2 0 0,-3 0 0,-2 0-57,0 0 1,0 0-1,0 0 1,-2 0-1,-5 0 0,4 0 0,-6 0 1,2 0 5,0 0 0,-7 0 1,5 0-1,-1 0 12,1 0 1,2 0 0,7 0-1,0 0-62,0 0 1,7 7-338,0 0-6,9 0 1,5-7-1,17 0 400,8 0 0,8-9 0,9-3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0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1 166 7060,'9'12'65,"5"-5"1,-2-5-1,2 1-37,2 4 0,3-5 0,2 5-24,0-5 1,-7-2 0,0-2 20,2-5 1,-4 2-1,0-9 81,-3-2 1,5-3-37,-7-2 0,0 0 0,-7 0-27,0 0 0,0 7 1,-2 3-42,-5 1 1,-3 1 0,-6 4 31,2-2 1,0 3-1,-7 8-17,0 3 0,7 10 0,2-3 0,1 4 32,-1 3 0,5 0 0,-5 0 0,3 0-13,4 0 1,-4 3 0,2 1-45,2 3 1,3 0 0,2-7 0,0 0-90,0 0 1,2-7 0,5 0-60,7 3 1,-2-8 0,2-2-1,2-5-7,3-2 1,2 0-1,0 0 1,0-2 162,0-5 0,9-5 0,3-9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45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274 21 8245,'-21'-7'-216,"0"0"0,0 0 0,0 7 35,0 0 0,0 3 0,2 4 0,3 4 173,2 1 1,2 7 0,-4-8 0,4 3 4,3 0 0,0-2 0,4 4 2,-2-2 1,2 0 0,12 5-38,7-5 0,-2-2 1,2-8-1,2 3 2,3-2 1,2 0 0,0-1 40,0 3 1,0 7 0,0-4 2,0 1 1,-9-4 65,-5 7 1,-5-7 38,-2 7 0,-2-9 1,-5 2-102,-7-5 0,2-2 0,-2 3-42,-2 4 1,-3-5 0,-2 5-1,0-5-168,0-2 1,0 0-393,0 0 590,0 0 0,0-9 0,0-3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4.8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7982,'0'21'0,"0"0"-365,0 0 1,0 0-1,0 0 1,0 0 445,0 0 0,0 0 0,2 3 0,3 1 63,2 3 1,2 0 0,-4-7-1,2 0-94,-2 0 1,-1 7 0,1 0 0,2-2-37,-2-3 0,-3 1 1,-2 1-1,0 3-60,0-2 1,7-3-1,0-2-205,-2 0 0,-3 0-391,-2 0 118,0 0 524,0-9 0,9-12 0,3-12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0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0 8087,'-12'3'-1271,"8"1"1325,8 3 0,1 0 0,7-4 1,-1 1 52,1 3 1,2 0 0,7-4 0,0 1-236,0 3 1,0 0 0,0-4-125,0 4 0,0-5 252,0 5 0,0-5 0,0-2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3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0 6958,'0'21'258,"-7"-7"1,0 0-209,2 3 0,3 1 0,2 3 1,0 0-128,0 0 0,0 0 0,0 0-144,0 0 0,2-2 1,3-3-84,2-2 1,2-2-43,-2 2 346,-4-5 0,15-9 0,-6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1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42 6889,'-14'7'215,"0"0"0,0 9-107,-7-2 0,7 5 20,0 2 0,10 0-78,-3 0 1,7-9 0,4-3 0,6-2 105,1 0-104,3 0 31,-2-7-55,7 0 50,-8 0-86,10 0 67,0 0-9,-9 0 45,7 0-41,-8 0 2,10 0 3,-9 0-139,7-9 166,-8 6-175,1-15 128,7 6 0,-17-2 0,5 0-1,-5-2 0,-2-3 0,-2 0-61,-5 5 1,2-2-1,-6 7-53,1-3 40,-6 7 1,4-6-306,-9 4 171,0 4-173,0-6 154,10 9-24,-8 0 146,7 0 0,-9 7 1,3 2-300,4 3 0,-3 2 366,10 7 0,-9-9 0,4-3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5.7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85 63 8012,'-21'10'-611,"7"-6"1,2 10 689,3 3 0,0 1 0,4 3 19,-2 0 1,0 0-1,7 0-15,0 0 1,0-7 0,2-2 0,3 0 0,2-1 1,9-4-1,-2 5-11,5-3 0,-5-2 0,0-4 1,2 1-35,3 3 1,-5 0 0,0-7 0,2 0-37,3 0 0,0-2 0,-3-3 0,-2-4 44,2-3 0,-4 1 0,0-6 0,-1 3-4,1-2 1,-7-5-36,2-7 0,-5-2 1,-2-5-1,0 7-120,0 4 0,-7 3 0,-2 3 0,-3 1-22,-4 3 1,-3 10 0,-2-3 0,0 4-31,0 3 0,0 0 0,0 0 0,0 3-75,0 4 1,0 4 0,2 10 89,5 0 0,3 0 1,6 0 148,-2 0 0,0 0 0,16 0 0,3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6.1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22 189 7825,'-3'-11'258,"-1"1"-224,-3 1 1,0 4-1,7-9-31,0-2 0,2 4 1,3-2-1,4 0-7,3 3 1,-5-8-1,7 7 1,2 1-39,3 4 1,2-3 0,0 3 39,0 3 1,0 1-1,0 3 36,0 0 1,0 3 9,0 4 0,-7 4 0,-3 10 2,-1 0 0,-1-2 0,-4-3 0,2-2-36,-3 3 0,1-6 1,0 3-304,2 3 1,2 1-107,-2 3 1,-5-7 398,5 0 0,5-9 0,0 4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5:46.4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7558,'21'0'0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7930,'0'21'18,"0"0"1,0-7-175,0 0 0,0-7 1,3 5 119,4-3 0,-3-2 0,10-7 0,3 0 69,1 0 1,1-2 0,-3-3 0,-2-2-15,3 2 0,1-6 18,3-3 0,-2-5 26,-5-2 0,-5 7 1,-9 0 14,0-2 1,0 4-42,0-2 0,-9 9 0,-3-4 1,-2 2-65,0 0 1,7 0 0,-7 7-450,-2 0 1,-3 0 76,-2 0 0,10 2 399,4 5 0,-5-4 0,10 6 0,-8-9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4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6788,'0'21'99,"0"0"0,0-7 0,0 0 1,0 2-119,0 3 1,0 2 0,0 0 0,0 0 9,0 0 1,0 0-1,0 0 1,3 0 73,4 0 1,-5 0 0,5 2-4,-5 5 0,-2-4 0,0 4 0,0-5 4,0-2 0,0 0 1,0 0-77,0 0 0,0-7-142,0 0 0,0-7-156,0 7 0,7-12 87,0-2 221,10-9 0,-6-12 0,10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5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7855,'0'14'180,"0"0"0,7-7-266,0 7 1,10-9 187,-3 2 1,4 2-225,3-2 1,0 0 100,0-7 1,-7-2 42,0-5 0,-9 2 1,2-9 0,-5 7 1,-2-7 51,0-2 1,0 4-35,0-2 0,0 7 0,-2-5-17,-5 3 0,2 2-44,-9 7 1,0 0 18,-7 0 1,3 2-1,1 3 1,6 4-17,1 3 0,1-5 0,4 7 0,-2 2 12,3 3 1,1-5 0,3 0 0,-2 2 27,-5 3 0,5-5 0,-5 0 0,4 2-35,3 3 0,3-5 0,4 0-140,7 2 1,-3-4 0,3 0-87,3-3 1,1 5-1,3-7 1,0-2-10,0-3 1,0-2 246,0 0 0,0 0 0,0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21 7905,'-2'-12'-171,"-5"5"0,2 5 358,-9 2 1,7 0 0,-7 0-49,-2 0 1,4 0-1,-2 0 80,-2 0 1,4 0-142,-2 0 1,3 2 0,-3 5-85,7 7 1,-3-2-1,3 2-76,3 2 1,1 3-109,3 2 1,3 0 93,4 0 0,4-7 1,10-2-357,0-3 1,0-2 0,0-7-598,0 0 1049,0 0 0,10-19 0,1-4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6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7129,'0'21'-48,"0"-7"82,0 0 1,3 0-1,1 7 15,3 0 0,0-7 0,-4 0 0,1 2 9,3 3 0,0-5 0,-7 0 0,0 2 1,0 3 1,0 2-1,0 0 1,0 0-14,0 0 0,0 0 0,0 0 0,0 0-48,0 0 1,0-7 0,0 0-54,0 2 1,0 3 57,0 2-206,0-9 1,10-5 169,4-14 0,-5 2 0,-2-9 37,-5-2 0,5-3 0,0-2 8,-2 0 0,4 0 5,-2 0 1,10 0-13,-3 0 0,-3 9 0,1 3-2,-3 0 1,8 6 57,-3-4 52,-5 5 1,7 11 128,-9 5 0,0 5 0,-7 2-124,0 0 0,0-7 0,0 0-50,0 2 1,0 3-104,0 2 0,0 0 23,0 0-678,0 0 1,3-9 146,4-5 1,4-5 542,10-2 0,0-9 0,0-3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7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84 7901,'-14'0'-52,"0"0"0,7 7-42,-7 0 0,10 9 36,-3-2 0,4-2 0,3 2 77,0 2 0,0-4 1,0 2 16,0 2 1,3-4 90,4 2 0,-3-2 1,10 2 0,3-7 1,-6-5 0,3-2-22,3 0 1,1 0-1,3 0-63,0 0 0,0-2 1,0-3-16,0-2 0,-7-9 1,-2 2 109,-3-5 0,5 5 0,-7 0-61,-2-2 1,-3-3 0,-2-2-34,0 0 0,-2 7 0,-5 0-237,-7-2 1,2 6 0,-2 3-103,-2 5 0,-3 2 1,-2 0-12,0 0 1,0 0 0,0 0 34,0 0 0,7 0 0,3 2 270,1 5 0,3-4 0,10 13 0,4-9 0,4 0 0,10-7 0,-7 0 0,0 2-63,3 5 1,-1-2-1,0 7-71,-2-3 1,-9 7 297,2-2 0,2-2 60,-2 2 0,2-2 0,-4 4-115,2-2 1,7-7-1,-5 5 1,1-1 6,-1 1 1,7-5-144,-2 7 0,5-2-103,2 2 136,-9-5 18,-3-9 0,-7 0 52,5 0 1,-4-2 142,4-5 1,-5-5 0,-2-9-94,0 0 1,0 7-1,0 0 1,0-2-20,0-3 0,0 5 0,0 0-48,0-2 0,0-3 1,0-2-29,0 0 0,7 7 1,2 2-237,3 3 1,-5-5-435,7 7 1,-7-2-116,7 2 0,-7 4 754,7-4 0,0 5 0,7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7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0 7899,'-2'12'-304,"-5"-5"1,2 2-1,-7 0 393,3 3 1,0 2 0,4 7-205,-2 0 0,0-7 0,7 0 206,0 2 1,0 3 2,0 2 1,2-7 0,5-2 20,7-3 0,-2-2 0,2-7-36,2 0 0,3 0 0,2-2-51,0-5 0,-7 2 0,0-9-34,2-2 0,-4-3 1,0-2 97,-3 0 0,-2 0-99,-7 0 0,0 0-124,0 0 0,-9 2-10,-5 5 0,2 5-268,-2 9 1,7 2 367,-7 5 1,9 5 0,-2 9-11,5 0 0,2 0 0,0 0 154,0 0 0,7 0 1,0 0-1,0 0-62,2 0 0,-4 0 0,7 0 0,-1 0-34,1 0 1,-7 0 0,4 0 0,-2 0-30,0 0 0,0 0 1,-7 0 59,0 0 0,0-7 78,0 0 1,-2-2 0,-5 2 20,-7-7 0,-5-3 0,-2 1 0,0 2-18,0-2 1,0-3-1,0-2 1,0 0-68,0 0 0,0 0 0,0-2 0,0-3-160,0-2 1,0 0 36,0 7 1,9-9-725,5-5 0,7 2 795,7-2 0,5 0 0,9-7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8258,'7'21'0,"0"0"0,-2 0 644,-3 0-602,8 0 101,-8-9-260,7 6 46,-9-6 0,7 9 1,0 0 45,-2 0 10,-3 0 1,1-5-47,4 5 29,-5-4 1,7 13 0,-9-9 6,0 0 0,0 0 0,0 0-413,0 0 71,0 0 1,3-2-49,4-5 0,-5-7-98,5-14 513,-5 4 0,-2-15 0,10 6 0,1-9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8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21 126 7893,'0'12'720,"2"4"-556,5-9 1,-2 0 0,9-7-116,2 0 1,3 0-9,2 0 1,0 0-1,0 0-171,0 0 1,-7-2-1,0-5 130,2-7 1,-6 2 0,-3-2-1,-3 0 74,3 2 0,-4-6 74,4 4 0,-7-3 0,-5 1-61,-2 2 0,-9 9 0,2-2-29,-5 5 0,5 2 1,0 0-1,-2 0-48,-3 0 1,-2 9 0,0 5-28,0 5 1,7 0-1,2-3 1,3-2 17,4 2 0,-4 3 1,2 2-160,2 0 0,3 0-402,2 0 1,2 0 172,5 0 1,5-7-1,9-2 1,0-3-749,0-4 1135,0-3 0,0-2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08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0 7885,'-21'0'-77,"7"7"0,2 2 46,3 3 1,0-5-1,4 7-11,-2 2 0,0-4 0,9 0 0,3-1-57,2 1 0,9-5 0,-2 5-71,5-3 0,-5 0 1,0-2 139,2 7 0,1-2 0,-1 0 278,-2-3 1,-9 7-38,2-2 0,-7-4 214,-7-3 1,2 2 0,-9-2-239,-2-2 0,-3-3 0,-2 0-317,0 5 0,7-2 0,0 7-381,-2-3 1,6 7 510,3-2 0,-4 5 0,-1 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0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43 126 7507,'-12'0'456,"3"0"0,2 9-388,0 5 0,0 5-11,7 2 1,0 0 0,2-2-25,5-5 0,5 2 0,9-9-53,0-2 1,0-3 0,0-2 0,0 0-1,0 0 1,0-2 0,-2-5 0,-3-5-14,-2 0 0,-2-6 0,4 4 22,-2-5 1,-9-2-1,2 0 1,-5 0-7,-2 0 1,0 0 0,-2 0-44,-5 0 0,2 7 0,-9 2 0,-2 3-3,-3 4 0,-9 3 1,0 2-1,2 2-102,3 5 1,2-2 0,0 7 0,2-1-256,5 1 1,-2-5 228,9 7 0,2-9 191,12 2 0,5-5 0,9-2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1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7060,'0'14'1211,"0"0"-1150,0 2 0,2 3 1,3 2-1,2 0 13,-2 0 0,-1 0 0,1 0 0,2 0-158,-2 0 0,-1 0 0,1 0 0,2 0-18,-3 0 0,-1 0 0,-3 0 0,2 0-5,5 0 1,-5 0-1,5 0-133,-4 0 1,-3-7-275,0 0-172,0 0 686,0-2 0,0-3 0,9-18 0,3-3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1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7391,'21'19'239,"0"-5"1,-3-3 0,-1-6-157,-3 2 0,0 0-47,7-7 1,-7-7 0,-3-2 32,-1-3 1,-3 5-1,-7-7 38,0-2 0,0-3-51,0-2 0,-3 0-30,-4 0 0,-4 9-88,-10 5 1,0 7-1,0 5 132,0 2 1,7 9 0,2-2-5,3 5 0,-1-5 0,6 0 1,-3 2-10,2 3 1,3 2 0,2 0-119,0 0 1,0 0 0,0 0 1,0 0 1,7-7 0,2-2-633,3-3 1,2 5 0,7-7 690,0-2 0,0-3 0,0-2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2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43 145 8063,'-12'9'-96,"3"-4"1,6 7-196,-4-3 0,5 7 309,-5-2 1,5 5-1,2 2 1,0 0-5,0 0 0,0 0 0,0 0 33,0 0 1,0 0-1,0 0 1,0 0-97,0 0 1,0-7 0,0 0-46,0 2 0,0-4 45,0 2 65,0-9-7,0 4 0,0-18 0,0-5 42,0-5 0,0-2 0,0 0 12,0 0 0,0 0 0,0 0 1,0-2-26,0-5 0,0 4 0,0-4 0,0 5-26,0 2 0,0-7 0,0 0 0,0 2 25,0 3 0,2 2 1,3 0-9,2 0 1,2 2 0,-4 3-49,2 2 1,9 9 17,-2-2 1,-2 7 0,-1 7-16,-1 7 0,4 5 1,-5 2-1,0 0-23,1 0 0,4-7 0,-5 0 0,0 2-29,1 3 1,-3 2-1,-5-2 1,3-3-15,2-2 0,0-7 0,-7 7 82,0 2 0,-3-4 212,-4 2 1,-4-2-169,-10 2 1,0-5 0,0-9 49,0 0 0,2-2-512,5-5 0,-2 2-539,9-9 957,0 9 0,16-4 0,3 9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2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22 273 7993,'-12'-2'352,"5"-5"1,5-5-263,2-9 0,0 0 1,0 0-127,0 0 1,0 7 0,0 0 0,0-2-29,0-3 1,2 5 0,3 0-56,2-2 0,2 4-217,-2-2 1,-2 2-123,9-2 0,0 5-425,7 9 883,-10 0 0,8 0 0,-7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7956,'-10'21'-285,"1"-7"1,-5 0 121,7 2 1,-2 3 363,2 2 1,0 0-91,7 0 1,0 0-43,0 0 1,2-2-1,5-5 10,7-7 1,-2-5-1,2-2 28,2 0 1,3 0 0,-1-2-40,-4-5 0,3 2 0,-8-7 1,0 1 66,1-1 0,4-2 0,-7-7-27,-3 0 1,-1 0-1,-3 0-36,0 0 1,0 7 0,0 0-59,0-2 1,-3 6 0,-4 3-534,-7 5 1,-4 2 205,-3 0 0,0 2-70,0 5 1,9 5 0,3 9-580,-1 0 962,8 0 0,-7 0 0,9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84 7974,'9'0'234,"-7"2"1,-9 3-331,-4 2 242,6 9 1,-4-4 0,9 9-363,0 0 1,0-7 99,0 0 0,0-7 0,2 5 174,5-3 0,5-2 0,9-7 19,0 0 0,0 0 0,0 0 1,0 0 69,0 0 0,0-2 1,0-5 10,0-7 1,0-5 0,-3-2-13,-4 0 1,-4 0 0,-10 0-86,0 0 0,0 0 0,-3 0-241,-4 0 1,-4 9-1,-13 5-211,-4 5 0,5 2 1,-7 0-16,-1 0 0,15 2 0,-5 3 1,2 4 405,1 3 0,4-7 0,0 2 0,9-5 0,-4-2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3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7950,'14'-7'-54,"0"0"181,-10 0 0,6 9 1,-10 5-45,0 7 1,0 5 0,0 2 0,0 0-15,0 0 0,0 0 0,0 0 0,0 0-62,0 0 0,0 0 0,0 0 0,0 0-39,0 0 1,0 0 0,0 2-59,0 5 0,7-4 0,0 4 0,-3-5-151,-1-2 0,-1-7 1,3 0-256,2 2 0,2-6 66,-2-3 1,-2-5 429,9-2 0,0-9 0,7-3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7771,'0'-12'1246,"0"22"-1056,0 4-522,0 16 285,0-9 0,3 0-450,4 0 252,-5 0 163,7 0-232,-9 0 1,0 0 0,0 2 0,0 3-262,0 2 575,0-9 0,0 9 0,0-5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6515,'-3'19'1036,"-1"-3"-830,-3-2 0,-3 0-142,3 7 0,5 0 0,-5 0-41,5 0 0,2 0 0,0 0 47,0 0 1,0-7-7,0 0 1,2-7 0,5 5-11,7-3 0,-2-2 1,2-7-82,2 0 0,3-2 0,2-3 101,0-2 1,-7-9-1,0 2 75,2-5 0,-7-2 0,1 2 0,-3 3 149,0 2 1,0 0 0,-7-7-80,0 0 0,0 7-382,0 0-846,0 9 0,-3-4-868,-4 9 1877,5 0 0,-17 9 0,8 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7427,'0'21'306,"0"-7"0,0 0-18,0 2 0,0-4 0,0 2-145,0 2 0,0 3 0,0 2-471,0 0 0,0 0-331,0 0 1,2-7 134,5 0 1,-5-7 523,5 7 0,-4-9 0,-3 4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4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7685,'0'21'-2,"0"0"1,-3 0-1,-1 0 137,-3 0 1,0 0 0,7 0-1,0 0-21,0 0 1,0 2-1,0 3 1,0 2-54,0-2 1,0-3 0,2 0 0,3 3-63,2 2 1,2 0 0,-4-7-182,2 0 1,7 0 0,-5 0 92,3 0-1173,-8 0 724,6 0 0,-13-9 538,-4-5 0,-4-5 0,-10-2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8063,'14'0'363,"0"0"1,0 0-158,7 0 0,-7 0 1,0 0-325,2 0 0,-4 2-560,2 5 0,0-4 25,7 4 0,-7 2 653,0-2 0,0 0 0,7-7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21 8005,'-14'-12'-29,"0"5"266,-3 5 1,-1 2-65,-3 0 1,2 9 0,5 5-218,7 5 1,5 2 0,2 0-73,0 0 1,7-7-1,2 0 1,0 2-5,1 3 0,6-5 1,-4 0-1,2 0 21,0-2 1,-3 6 0,6-6 0,-6 2 356,-1 0 1,-1-7 589,-2 7-658,-5 0 1,5-2-1,-14-5 36,-7-5 1,-4-2-1,-3 0-458,0 0 0,0 0 0,0 0 0,0 0-393,0 0 0,0 0 625,0 0 0,0-9 0,0-3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6:15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8069,'0'12'-34,"0"-3"1,0-9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4:38:04.216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924 0,'-49'5,"0"9,19-10,-10 15,10 0,-3-5,10 7,-5-3,16-15,-27 25,4-5,-7 0,21-4,2-10,17-6,-26 25,4 4,-18 13,0 15,10-15,-8 6,17-9,-8 9,20-25,-8 11,17-25,-26 28,23-15,-14 15,19-28,-9 6,7-6,-17 18,17 12,-17 3,17-13,-17 15,7-12,1 19,1-22,1-4,7-25,-8 25,10-14,0 16,0 0,0-6,0-3,0 7,0-5,0 10,0-3,0-9,0 0,0-9,0 6,0 3,0 12,0 9,10 0,1 0,10-9,-9-3,-3-18,-9 6,10-6,1 9,20 9,-8-6,17 15,-17-15,17 6,-17-9,-2-9,-2 6,-17-15,26 15,-14-15,26 15,-17-15,17 15,-8-15,10 6,0 0,0-6,0 6,-9-9,6 0,-6 0,-10 0,15 0,-6 0,3-9,14 6,-16-15,0 6,-3-9,-9-9,9 6,-6-15,6 15,-9-6,-9 0,6-3,-15 0,15-6,-15 15,6-6,0 18,-6-16,6 14,-9-16,0 9,0 0,0-9,9-3,-6 0,6 3,-9 9,0-9,0-3,0 0,0-6,0 25,0-14,0 16,-9 0,6-16,-15 14,6-16,-9 9,9 0,-6 0,-3 0,-3 0,-6 0,9 0,0 9,0-6,0 15,0-15,0 15,-9-15,6 15,-15-15,6 15,0-6,-6 9,15 0,-15 0,16 0,-8 0,1 0,7 0,-8 0,10 0,0 0,-9 9,7-6,-17 15,7-6,1 0,-8 16,17-14,-8 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4:38:16.26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0,'28'12,"0"-5,-7-3,14 3,0-4,7 4,0 2,0-2,7 2,0-2,0-4,-7 4,0-5,-5 5,5 0,-5 0,12-7,-4 0,-10 0,0 0,0 0,7 0,0 0,-7 0,0 0,0 0,7 0,0 0,0 0,-14 0,0 0,-19 0,28 0,-32 0,23 0,-16 0,9 0,0 0,0 0,-10 0,-1 0,-20-19,8 15,2-15,12 10,18-3,-16 0,14 3,-26 9,8 0,-29 19,5-15,-16 24,9-25,0 15,-10-6,6 16,-10 0,16-5,-2-2,5-14,-5 31,0-15,-10 19,8 0,-5 0,14-19,-12 15,5-10,-4 2,4 5,7-14,0 7,0-7,-7 14,7-7,0 7,7-7,-7 7,0-7,-7 7,7-7,0 7,7 0,-7 7,2 0,-2 0,-2 0,9 0,-7-7,7 0,-7 0,7 7,-3-14,3 0,5-7,-5 14,-2-7,2 7,-7-7,7 7,-7-7,7 7,-3-7,3 7,5-7,-5 7,-2-7,2 7,-3-7,3 7,5-9,-14 13,9-4,0-9,7 2,0-19,0 29,0-24,0 7,0-3,0-15,0-31,0 18,9-36,3 34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4:38:17.27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21,'28'0,"0"0,-14 0,14 0,-7 0,14 0,-7 0,7 0,0 0,7 0,2 0,3 0,2 0,0 0,-14 0,0 0,0 0,7 0,-7 0,0 0,-10 0,15-9,-7 6,-1-6,-11 9,-2 0,-17 0,8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7T16:22:36.03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6279 358 12304 244864 47871,'-9'-23'-1549'0'0,"7"4"1618"0"0,-17 10-59 0 0,-2 6 0 0 0,-5-8 12 0 0,-9 4 0 0 0,14 4 40 0 0,-7-4 1 0 0,7 5-34 0 0,-14 2 0 0 0,14 0 46 0 0,-7 0-40 0 0,10 0 0 0 0,-15-7 20 0 0,5 0 0 0 0,-5 0-23 0 0,-9 7 0 0 0,-7 0-1 0 0,0 0 1 0 0,0 0-2 0 0,7 0 0 0 0,-7 0 8 0 0,0 0 0 0 0,-7 0-21 0 0,7 0 0 0 0,0 0 0 0 0,7 0-18 0 0,0 0 1 0 0,0 2 4-40 0,0 5 0 40 0,0-4 0 0 0,0 6-5-202 0,0 0 0 202 0,-2-4 13-47 0,-5 9 0 47 0,-5 0 0 0 0,-6 5-5-210 0,4-5 1 210 0,11-3 0 0 0,10-6-5-268 0,-2 2 1 268 0,-10 9 0 0 0,-2-4-1 0 0,3 2-4-338 0,1 0 0 338 0,3-7 1 0 0,0 5 0-397 0,0-3 1 397 0,-7 7-1 0 0,0-2 1 0 0,3 3-5-406 0,1-3 0 406 0,3 4 1 0 0,0-6-1 0 0,0 2 2-276 0,0 0 0 276 0,0-7 1 0 0,0 7 0-347 0,0 2 1 347 0,-7 3 0 0 0,0 0 0 0 0,3-3 1-375 0,1-2 0 375 0,3-7 1 0 0,-2 9-1-561 0,-5 8 0 561 0,5-10 0 0 0,-5 7 1 0 0,4-5-2-692 0,3-4 1 692 0,0 6-1 0 0,0-6 1 0 0,0 2 28-379 0,0 0 0 379 0,0 0 1 0 0,0 7-21-73 0,0 0 0 73 0,-7 0 0 0 0,0 0 0 0 0,3 0-1-243 0,1 0 0 243 0,3 2 0 0 0,0 3 0 0 0,0 2 32-333 0,0-2 0 333 0,0-3 0 0 0,0-2 0 0 0,0 0-30-5-205,0 0 1 5 0,-2 2-3-24 91,-5 5 1 24 1,-2 3 0 0-1,-8 6-27-24 114,3-2 1 24 0,7-7 0 0 0,-4 7 15 0 0,1 2 0 0 0,1-4 1 0 0,4 0-3 0 0,-2-3 0 0 0,7 0 0 0 0,5-2 4 0 0,-7 7 0 0 0,2-2 0 0 0,-7 0 0 0 0,4-3 0 0 0,10 0 0 0 0,-2-2 22 0 0,-7 7 1 0 0,6 0 11 0 0,-11 7 0 0 0,10-4 19 0 0,-10 11 0 0 0,5-5-9 0 0,2-2 1 0 0,0 7 8 0 0,0 0 1 0 0,0 2-26-45 0,0-2 1 45 0,0-2-30-325 0,0 9 1 325 0,0-9 0 0 0,2 2-26-422 0,5-5 0 422 0,2-9 9-375 0,5 0 1 375 0,3 0 44-189 0,-10 7 0 189 0,7 0 52-88 0,-7 0 0 88 0,2 0 0 0 0,-4 0-1-302-306,2 0 0 302 0,14-7-13-560-113,-7 0 1 560 0,9 7-76-400 218,-9 7 0 400-1,2 0-3-237 177,-2-7 0 237 1,5 0-4-183 24,-5 0 1 183 0,5 0 37-136 0,2 0 0 136 0,7 0-11-92 0,0 0 0 92 0,0 0 1-42 0,-7 0 1 42 0,0 0-17-3 0,0 0 1 3 0,0-7 7 0 0,0 0 1 0 0,7 0-2 0 0,0 7 1 0 0,2 0 18 0 0,-2 0 1 0 0,-5 7-22-38 0,5 0 0 38 0,-2 2-5-530 0,2-2 1 530 0,-2-5 2-690 0,9 5 1 690 0,-10-11-9-346 104,3-3 0 346 1,5 0 7-29 186,2 7 1 29 1,-2 0 14-37-136,2 0 0 37 0,-7 0 7-227-151,7 0 0 227 1,-7 0-9-203-6,7 0 1 203 0,-7 0-25-72 0,7 0 13 36 0,0-10 1 36 0,7 1-5-89 0,0-5 1 89 0,-7 5 11-331 0,0 9 0 331 0,0 0 4-465 0,7 0 1 465 0,-3 0 11-328 0,-4 0 1 328 0,5-7-14-238 0,-5 0 1 238 0,-2-7-15-516 0,2 7 1 516 0,0 0 10-360 0,7 7 1 360 0,0 0 12-132 0,0 0 1 132 0,-3 0-1 0 0,-1 0 102-287 0,-3 0 1 287 0,0-7-70-508 0,7 0 1 508 0,-7 0-51-302 0,0 7 0 302 0,0-7 1 0 0,7 0-11-193 0,0 2 0 193 0,0-11 4-351 0,0 2 0 351 0,0 0-19-446 0,0 14 0 446 0,0 0 35-501 10,0 0 0 501 1,0 0 0 0-1,0 0 47-677 269,0 0-56 97-140,0-10 1 580 0,0 8 64-396-128,0-5 0 396-1,0 12 1 0 1,0 2-68-46-11,0-3 1 46 0,0 6-2 0 0,0-3 1 0 0,0-7-5 0 0,0-7 0 0 0,0 7 6 0 0,0 7 0 0 0,0 2 14 0 0,0-2 1 0 0,2-5 37 0 0,5 5 1 0 0,-5-2-7 0 0,5 2 0 0 0,3-5 0 0 0,-3 5-15 0 0,-3-4 0 0 0,1-10 0 0 0,0 0-13-13 0,2 2 0 13 0,2 10 1 0 0,-4 2-27-1546 0,2-3 1 1546 0,2-8-29-1677 540,-2-3 0 1677-1,-2 9 27-933 39,9 12 1 933 0,-7-5 0 0 0,4-2 47-752-132,-1-4 0 752 0,-1-1-15-629-270,-2 5 1 629 0,5-5 0 0 0,9 5-17-780-5,0-4 0 780 0,-7-3 0 0 0,0 0-30-910 12,2 0 0 910 0,3 0 15-546-95,2-1 1 546 0,0 1 0 0-1,0 0 19-77-66,0 0 1 77-1,0 3-1-143-20,0 4 1 143 0,7-5 0 0 0,2 5-5-391 0,3-5 1 391 0,-5 1-19-329 0,7 4 1 329 0,0 2 0 0 0,4 5-5-227 0,-4-7 1 227 0,5 0-1 0 0,-5-2 2-378 0,5-1 1 378 0,-5-13 4-290 0,0 9 1 290 0,7 2 0 0 0,7 3 12-88 0,-3-7 0 88 0,-8-1 0 0 0,-1-8-2 0 0,7 1 0 0 0,1 3-13 0 0,11 7 0 0 0,-17-7 19 0 0,3 0 0 0 0,-4-9 1 0 0,1 4 2-3 0,-4 1 1 3 0,5-8 0 0 0,-5 5 0 0 0,5-2 6-104 0,2 2 0 104 0,2-3 0 0 0,2 10-3-36 0,3 3 0 36 0,7-6 0 0 0,-7 1 0 0 0,-2-3 8-128 0,-3-4 0 128 0,-2 0 0 0 0,0-1 1 0 0,0 3-4-927 0,0-2 0 927 0,0 0 0 0 0,0-1 1 0 0,0 3 0-1073 0,0-2 1 1073 0,0-3 0 0 0,0-2-17-975 0,0 0 2 347 0,10 10 0 628 0,-8-8 0 0 0,5 5 24-454 0,-5-5 1 454 0,5-2-1 0 0,0-2 1 0 0,-2-3 0 0 0,-3-2 28-548 24,-2 3 1 548-1,0-1 0 0 1,0 0-65-232 67,0-2 1 232 0,7-2-1 0 0,0 4 1 0-1,-2-2 5-157-6,-3 3 1 157-1,-2-1 0 0 0,0 0 0 0 0,0-2-35-178 70,0 3 1 178-1,0-1 0 0 1,0 0-1 0-1,0-4 1 0 1,0 0-29-36 130,0-1 0 36 0,0 1 1 0 0,0 4 43 0-228,0-2 1 0 1,0-7 0 0 0,0 5 5 0 5,0-3 1 0 0,0 5 0 0 1,0-4-1 0-1,0 1 1 0 1,0 3 33 0-41,0-2 1 0 1,7 4 0 0-1,0-6 0 0 0,-2 1-3 0-21,-3 6 0 0 0,-2-6 1 0 0,0 1 92 0 0,0-3 1 0 0,3 5-116 0 0,4-7 1 0 0,-5 7 0 0 0,7-4 0 0 0,-2-1 24 0 0,0 0 1 0 0,10 1-1 0 0,-6-6 1 0 0,1 3 1 0 0,4 3-1 0 0,-6-6 1 0 0,-1 6 8 0 0,0 1 0 0 0,5-4 0 0 0,-7 5 0 0 0,-2 0 3 0 0,-3-1 0 0 0,5-4 0 0 0,0 5 0 0 0,-2-3-32 0 0,-3-4 0 0 0,5 4 0 0 0,3 1 1 0 0,-1-1-21 0 0,0 0 1 0 0,5 1 0 0 0,-7-6 0 0 0,0 6 0 0 0,0-1-21 0 0,0 0 0 0 0,0 1 24 0 0,-7-3 0 0 0,7-5 1 0 0,3 7-1 0 0,-1-2 1 0 0,0 0-1 0 0,-2-2-13 0 0,3-3 1 0 0,-8 5 0 0 0,7 0 13-118 0,1-2 1 118 0,-8-3-1 0 0,5 1 1 0 0,-2 1 0-686 2,2 3 1 686 0,-5 0 0 0-1,5-7-1 0 1,-5 3-2-92 34,-2 4 0 92 0,7-5 1 0 0,0 5-1 0 1,-2-5 0 0-1,-3-2 1-222-15,-2 0 1 222 0,7 0 0 0 0,0 0 1-335-21,-2 0 0 335 0,-1 0 1 0 0,1 0-1 0 0,2 0 23-23 0,-2 0 0 23 0,4 0 0 0 0,-2 0 0 0 0,0 0-13 0 0,2 0 1 0 0,-6 0-1 0 0,6 0 1 0 0,-2-2-1 0 0,0-5 0 0 0,0 5 1 0 0,-7-5-24 0 0,0 4 1 0 0,7 3-1 0 0,0-2 1 0 0,-2-3-1 0 0,-3-2 1 0 0,0 0-1 0 0,3 7 1 0 0,2 0-1 0 0,-2-2-12 0 0,-3-5 1 0 0,0 5 0 0 0,3-5 0 0 0,2 4 7 0 0,-2 3 0 0 0,-3-2 0 0 0,-2-3 0 0 0,0-2 1 0 0,0 3 1 0 0,0 1 0 0 0,0 1 0 0 0,0-3 8 0 0,0-2 0 0 0,7 0 0 0 0,0 5 0 0 0,-2-3 10 0 0,-3-2 1 0 0,-2 0 0 0 0,0 5 0 0 0,0-3 0 0 0,0-2 1 0 0,0 3 1 0 0,2-1-1 0 0,3 0 1 0 0,2-2-4 0 0,-2 3 0 0 0,-3-6 2 0 0,-2 3 1 0 0,-5-2-1 0 0,5 4-5 0 0,10-2 0 0 0,-3-7 0 0 0,0 5 0 0 0,-5 0 0 0 0,-2-3-18 0 0,0 0 1 0 0,0 5 0 0 0,2-4 0 0 0,3-1-8 113 0,2 0 0-113 0,0 1 0 0 0,-5-6 0 0 0,3 6 17 537 0,2 1 0-537 0,2-6 0 0 0,-4 4 0 0 0,2-2 0 417 24,-2 0 1-417 1,4 3 0 0-1,-2-6 0 0 0,-2 3-12 0 66,-3-2 1 0 1,5 4 0 0-1,0-2-1 0 1,0-2 1 0-47,2-3 1 0 0,-6 5 0 0 1,6 0 0 0-1,-2 0 5 0 0,0 3 0 0-1,0-8 1 0 1,-7 5 15 0-39,0-5 1 0 0,7 1 0 0 0,0 1 0 0-1,0 3-1 0 1,0-2 1 0 0,0-3-26 0-5,-2-2 1 0 0,-1 0-1 0 0,1 0 18 0 0,2 0 0 0 0,0 7 0 0 0,-7 0 0 0 0,2-2 3 1023 0,5-3 0-1023 0,-4-2 1 0 0,4 0-1 0 0,-3 3 1 1411 0,3 4 1-1411 0,-4-5-1 0 0,4 5 1 0 0,-5-5-18 251 0,-2-2 1-251 0,2 0-1 0 0,3 0 1 0 0,2 0-11 131 0,-3 0 1-131 0,-1 0 0 0 0,-3 0 0 0 0,0 0 0 0 0,0-2-9 483 0,0-5 1-483 0,0 5-1 0 0,0-8 26 420 0,0 1 0-420 0,7 4 0 0 0,0-6 1 0 0,-3 1 29 689 0,-1 6 0-689 0,-3-6 0 0 0,0 3 0 0 0,0 0-13 737 0,0-2 0-737 0,0 7 1 0 0,0-5 1 251 0,0 4 1-251 0,9-8 0 0 0,3-6-12 7 0,-1-1 1-7 0,-8 1 0 0 0,-10 17 0 0 0,0-2-55 0 0,-3-5 0 0 0,8 2 1 0 0,-3-9 20 20 0,10-2 0-20 0,7-12 1 0 0,6-5 22 659 0,-4 1 0-659 0,12-15 0 0 0,-7 7 15 1075 0,-3 3 1-1075 0,-4 2-1 0 0,-12 12 1 0 0,0-1 103 1130 0,0 6 1-1130 0,-5-1-84 910 0,5-9 0-910 0,-14 12 0 0 0,9-5-23 516 0,-4 2 1-516 0,0-7 0 0 0,6-2 0 0 0,-4 3-3 630 0,-7 1 0-630 0,5-4 0 0 0,0 1 0 0 0,2 1 18 1156 0,0 3 0-1156 0,-7-5 0 0 0,4 0 0 0 0,1 2-10 900 0,0 3 0-900 0,-5 2 1 0 0,4 0-1 0 0,-1 0 12 506 0,-6 0 1-506 0,6 0-1 0 0,-3 0 1 0 0,-3 0-13 273 0,-1 0 0-273 0,-3 0 1 0 0,0 0-1 0 0,0 0 1 0 0,0 0 10 125 0,0 0 1-125 0,0 0-33 231 0,0 0 1-231 0,0 7 0 0 0,-3 0 0 0 0,-1-3 9 140 0,-3-1 1-140 0,0-6 0 0 0,7-1-1 0 0,0-3 1 0 0,-3 2 7 47 0,-4 3 1-47 0,5 2-1 0 0,-7-3 1 0 0,2-1 3 0 0,0-3 0 0 0,-3 0 0 0 0,6 7 0 0 0,-6 0-1 0 0,-1 0 1 0 0,4 0 0 0 0,-7 0-3 0 0,-3 0 0 0 0,8-17 1 0 0,0-1-6 0-7,-1 1 1 0 0,-1-1 0 0-1,-8 8-1 0 1,3 1 23 674-288,2 0 0-674-1,0-1 0 0 0,-7 6 0 0 1,0-3 7 1999-91,0 2 0-1999 0,7-4 0 0 1,0 2 0 0-1,-3 0 0 0 0,-1 0-3 988 154,-3 0 1-988 0,0-3 0 0 0,0 6-15 149 232,0-3 0-149 0,0 0 1 0 0,0 7-1 0 0,0 0-16 0 0,0 0 1 0 0,-3 0-1 0 0,-1 0 1 0 0,-3 0 0 1801 0,2 0 0-1801 0,-4 0 0 0 0,-1 0 0 0 0,1 0-6 2932 0,0 0 1-2932 0,-5 0 0 0 0,4 0 0 0 0,1 0 7 380 0,0 0 1-380 0,-5 0 0 0 0,4-3 0 0 0,1-1 4 0 0,0-3 0 0 0,-5-3 0 0 0,4 6 0 0 0,-1-3 69 475 0,-6 2 0-475 0,6 3 1 0 0,-1-1-1 0 0,0-1-48 212 0,1-3 1-212 0,-3 0 0 0 0,-7 7 0 0 0,2 0 15 0 0,5 0 0 0 0,-5 0 1 0 0,5 0-31 6 0,-4 0-10-6 0,-3 0 0 0 0,0 0 1 0 0,0 0-1 0 0,0 0-19 0 0,0 0 0 0 0,-7 0 1 0 0,0-3-1 0 0,2-1-21 6 0,3-3 0-6 0,-1-3 0 0 0,-1 3 0 0 0,-3-4 19 46 0,2-1 0-46 0,-4-7 0 0 0,-1 8 1 0 0,1-3 4 5 0,0 0 1-5 0,-8 2 0 0 0,3-4 0 0 0,-4 2 72 0 0,-3-2 0 0 0,7 6 0 0 0,0 1 0 0 0,0 2-13 0 0,2 0 1 0 0,-7-7-1 0 0,5 5 1 0 0,-4-1 21 566 0,-3 1 0-566 0,-3-5 0 0 0,-1 7 0 0 0,-3 0-7 920 0,2-2 0-920 0,3 6 0 0 0,-1-4 0 0 0,-1 5-5 547 0,-3 2 0-547 0,0-7 0 0 0,7 0 0 0 0,0 2 17 131 0,0 3 1-131 0,-7 2-1 0 0,0 0 1 0 0,2 0-22 0 0,3 0 1 0 0,-5 0 0 0 0,-3 0 0 0 0,1 0-32 0 0,0 0 1 0 0,-1 0 0 0 0,6 0 0 0 0,-6 0 50 0 0,-1 0 0 0 0,-1 0 0 0 0,-4 2 0 0 0,4 3 11 0 0,3 2 1 0 0,-10 0 0 0 0,0-7-1 0 0,-6 2-62 0 0,-1 5 0 0 0,3-4 0 0 0,2 6 0 0 0,0 0-25 0 0,0 5 1 0 0,-2-2 0 0 0,-3 2-1 0 0,-4 0 1 61 0,-3-2 1-61 0,7 6-1 0 0,-4-6 1 0 0,2 2 28 64 0,0 0 1-64 0,-7 0 0 0 0,5 7 0 0 0,-3 0 24 389 0,-4 0 0-389 0,-1 0 1 0 0,-1 0-1 0 0,-1 0 147 431 0,-4 0-172-403 0,-3 0 86-28 0,5 0 1 0 0,0 7-112 0 0,0 0 0 0 0,-7 2 0 0 0,0-2 1 0 0,0 5-44 0 0,-2 0 1 0 0,-3 6 0 0 0,44-1-1 0 0,-1-1 1 0 0,0 1 0 0 0,1 1 44 0 0,0-1 0 0 0,-1 1 0 0 0,-1-1 0 0 0,1 1 1 0 0,-2 3-1 0 0,0 0 0 0 0,-2 0 0 0 0,0 0-128 0 0,-1 0 0 0 0,-1 0 1 0 0,-1 1-1 0 0,-1 0 1 0 0,-3 1-1 0 0,-1 1 0 0 0,1 1 1 0 0,0 1-78 0 0,2 1 0 0 0,0 0 0 0 0,-3 0 1 0 0,0 2-1 0 0,-4 2 0 0 0,0 1 0 0 0,0 0 1 0 0,0 1-60 0 0,3 2 1 0 0,-1 0 0 0 0,-3-1 0 0 0,-2 0-1 0 0,1 4 1 0 0,0 1 0 0 0,0 0 0 0 0,-1 1-241 0 0,0 0 1 0 0,0 2 0 0 0,-4 4 0 0 0,0 1 499 0 0,0 1 0 0 0,-2 2 0 0 0,-8 9 0 0 0,-1 4 0 0 0,2 1 0 0 0,0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7.3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7574,'0'12'-363,"0"-1"0,3-6-24,4 2 387,-5 0 0,17-7 0,-8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63 105 7823,'-9'12'282,"4"6"-95,-9-4-251,10-4 260,-6 8-280,10-15 195,0 15 1,0-6-1,0 9-86,0 0 1,3-9 0,1-3 0,6-2-38,1 0 1,-4 0 0,7-7 18,3 0 0,-6 0 0,3 0 0,0-2 4,-2-5 0,7-5 1,-8-9-1,3 0 11,0 0 0,-9 0 0,2 0-5,-5 0 1,-2 0 0,0 0 0,0 0-34,0 0 1,0 7-1,-2 2 1,-3 1-165,-2-1 1,-9 7 0,2-2-25,-5 5 1,-2 2 0,3 2 0,1 5-54,3 7 0,3-2 0,-6 2-379,3 2 469,10 3 0,-6-5 167,10 0 0,-9 0 0,-3 7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20678,'-20'0'179,"3"0"1,13 0-160,-8 0-16,8 0 0,-8 0 35,24 0-38,-8 0 76,12 0 72,-16 0-45,-16 0 81,12 0-181,-29 0-15,29 0 6,-13 0-52,17 0 72,17 0-13,-13 0 1,29 0-5,-29 0-1,12 0 357,-16 0-279,-16 0-28,12 0-166,-13 0 611,17 0-423,-16 0-28,12 0-32,-13 0 0,13 0-22,-8 0 41,9 0 55,-15 0 62,18 0-107,18 0 1,-11 0-3,17 0 1,-11 0-9,11 0 0,-12 0 3,13 0-11,-16 0-20,7 0 15,1 0-4,-13 0 0,17 0-15,-9 0 19,-8 0 1,17 0 14,-9 0-18,7 0 2,2 0 3,13 0 0,-27 0-2,17 0 1,1 0-22,12 0 15,0 0-2,-16 0 1,0 0 9,-9 0-8,-8 0-45,29 0 41,-29 0-2,29 0 1,-26 0 0,18 0 13,5 0 0,-11 0 0,6 0 8,5 0 67,-15 0-82,19 0 5,-31 0 3,31 0 1,-15 0-21,18 0 17,0 0-10,0 0 1,-13 0 5,1 0 0,0 0 0,11 0 2,1 0 1,-12 0-1,0 0-43,4 0 30,3 0 1,-7 0 0,-1 0 0,6 0-3,2 0 1,5 0-7,0 0 8,0 0 0,0 0 0,-1 0 0,1 0-3,0 0 1,0 0 0,0 0 0,0 0 1,0 0 0,0 0 0,0 0 15,0 0 0,0 0 0,-1 0 8,1 0 1,0 0-1,0 0-20,0 0 1,0 0-1,0 0-3,0 0 0,-13 0 1,1 0-1,5 0 1,2 0 0,4 0 1,1 0-5,0 0 1,-12 0-1,-1 0 2,6 0 1,2 0-1,5 0 8,0 0 0,0 0 0,0 0 0,0 0 1,-1 0-3,1 0-1,0 0-5,0 0 4,-16 0 1,13 0-9,-15 0 8,2 0 1,12 0-5,-13 0 0,17 0 0,0 0 1,0 0 0,-1 0 0,1 0 0,0 0 1,-12 0 0,0 0 0,4 0 0,3 0 4,5 0 0,0 0 0,0 0-1,0 0 1,-13 0-3,1 0 2,-1 0 78,-2 0-76,11 0-1,-30 0 3,13 0-5,2 0 9,-15 0-13,31 0 9,-31 0 2,31 0-2,-31 0-2,31 0 1,-27 0 5,17 0-3,-15 0 1,24 0 4,-8 0 0,-6 0 2,6 0 0,0 0 4,12 0 0,-13 0-16,1 0 1,-1 0 1,13 0 0,-12 0 0,-1 0 0,-11 0 13,11 0 0,1 0-16,12 0 1,-13 0-4,1 0 1,-13 0-4,13 0 0,-13 0 9,13 0 1,-13 0 4,13 0 1,-13 0 16,13 0 0,-13 0-15,13 0 0,-13 0-16,13 0 1,-13 0 0,12 0 0,-11 0 0,13 0 1,-14 0 9,13 0 0,-13 0 8,13 0 0,-13 0-6,13 0-9,-16 0-1,24 0 0,-26 0-2,18 0 1,-13 0 0,13 0 1,-13 0 4,13 0 7,-17 0-9,26 0-1,-15 0 0,6 0-1,-1 0 4,1 0 23,12 0-12,0 0 1,0 0 16,-1 0 1,-11 0-4,0 0-29,-1 0 0,13 0-5,0 0 0,-12 0 2,-1 0 0,1 0 2,12 0 0,0 0 1,0 0 1,-13 0 0,1 0 0,5 0 0,-11 0 0,6 0 0,5 0 0,-11 0 0,6 0 0,4 0 0,-9 0 0,4 0 0,6 0 0,-10 0 0,4 0 0,6 0 0,-11 0 0,6 0 0,5 0 0,2 0 0,4 0 0,1 0 0,-12 0 0,0 0 0,4 0 0,-9 0 0,4 0 0,6 0 0,2 0 0,5 0 0,0 0 0,0 0 0,-13 0 0,1 0 0,5 0 0,1 0 0,6 0 0,0 0 0,0 0 0,0 0 0,0 0 0,-12 0 0,-1 0 0,6 0 0,2 0-2,5 0 1,-1 0 0,1 0 0,0 0-8,0 0 0,-12 0 0,-1 0 7,6 0 0,2 0 1,5 0 1,0 0 0,-13 0 0,1 0 1,5 0-5,1 0 0,-6 0 0,0 0-13,5 0 1,1 0-13,6 0 0,0 0 0,0 0 20,0 0 0,-13 0 1,1 0-2,3 0 0,-7 0 1,4 0 22,3 0 0,5 0-5,4 0 1,0 0-6,0 0 0,0 0 1,0 0-4,0 0 1,-13 0-1,1 0 0,0 0 2,12 0 0,-1 0-2,1 0 1,0 0 10,0 0 0,-12 0 0,-1 0 7,5 0 0,-8 0-12,3 0 1,-11 0 3,11 0 0,1 0-10,12 0 0,-13 0 0,1 0-3,3 0 0,-7 0 2,4 0 1,-1 0 0,13 0 0,0 0 0,-12 0 0,-1 0 0,-11 0-1,11 0 1,-11 0-1,11 0 1,-12 0 0,13 0 0,-13 0 0,13 0 0,-16 0 0,10 0 0,-7 0 7,-6 0 1,13 0 65,-7 0-32,-6 0 0,13 0 15,-7 0-38,-6 0-31,9 0 18,1 0-20,-11 0 0,15 0 47,-8 0 123,-7 0 32,11 0-182,-16 0-205,16 0 17,-11 0-1212,11 0 854,-16 0 1,-16 0 0,-5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21857,'25'0'287,"-1"0"0,1 0-286,12 0 1,0 0 17,0 0 1,-1 0 16,1 0 1,-12 0-154,0 0 138,-17 0-13,8 0 52,-16 0 1,16 0 77,9 0-57,-8 0-47,15 0 0,-11 0-54,16 0 0,-13 0 19,1 0 0,0 0 2,12 0 1,-1 0-9,1 0 0,-12 0 26,0 0 0,-1 0-5,13 0 0,-12 0 1,-1 0-6,4 0 0,-6 0-11,2 0 1,1 0 3,12 0 0,0 0-5,-1 0 0,-11 0 0,0 0 2,3 0 1,-7 0-1,4 0 3,3 0 0,5 0-5,4 0 0,0 0 2,0 0 0,0 0-3,0 0 0,0 0 0,-1 0-3,1 0 0,-12 0 0,0 0-2,3 0 1,5 0-11,4 0 1,0 0 0,0 0 6,0 0 1,-13 0 0,1 0 1,3 0 2,-10 0 24,13 0-19,-10 0 1,4 0-1,0 0 3,3 0 1,-7 0-4,3 0 1,1 0 5,12 0 0,-12 0-2,-1 0-1,1 0 0,12 0 0,0 0 0,-13 0 6,1 0 5,-1 0 1,13 0-9,0 0 0,-12 0 9,-1 0 1,-11 0 3,11 0 0,1 0-11,12 0 1,-13 0 10,1 0 0,-13 0-10,13 0 0,0 0-11,11 0 1,-11 0 6,0 0 1,-13 0 0,13 0-10,3 0 0,-7 0 1,3 0 0,-11 0-8,11 0 1,1 0 11,12 0 0,-13 0-1,1 0 1,-13 0 0,13 0 1,-13 0 2,13 0 0,-13 0 0,13 0 0,-13 0-1,13 0 1,-13 0 0,13 0 1,-13 0 3,13 0 1,-13 0-8,12 0 1,-11 0-2,11 0 1,-11 0-3,11 0 1,-11 0-3,11 0 5,1 0 1,12 0-4,0 0-33,-16 0-24,10 0 45,-10 0 1,4 0-3,0 0 0,-13 0 17,13 0 0,-13 0 4,12 0 12,-15 0-13,23 0 1,-23 0-2,15 0 1,-11 0 0,11 0 0,-15 0-1,7 0 0,0 0 0,8 0 0,-3 0 0,4 0 0,-13 0 0,13 0 0,-13 0-4,13 0 0,-13 0-6,13 0 0,-13 0-3,13 0 0,-13 0 5,12 0 1,-11 0 3,11 0 0,-11 0 7,11 0 0,-11 0-3,11 0 0,1 0-5,12 0 1,-13 0-44,1 0 1,-13 0 9,13 0 1,-13 0-1,13 0 34,3 0 0,-5 0 10,1 0 20,-15 0-20,23 0 10,-11 0 1,3 0-17,1 0 0,-16 0 3,22 0-3,-25 0 1,13 0 0,-7 0 0,-3 0 4,16 0 1,-13 0 35,13 0 2,-17 0-39,24 0 1,-23 0-9,16 0 1,-13 0 4,12 0 0,-11 0-6,11 0 0,-11 0 3,11 0 0,-11 0-1,11 0 0,-12 0-2,13 0 5,-16 0 0,22 0 0,-22 0 0,16 0 0,-13 0 3,13 0 1,-13 0 2,13 0 13,-17 0-9,24 0 0,-23 0-2,16 0 0,-13 0-8,12 0 8,-15 0-3,23 0-21,-11 0 15,0 0 1,-2 0 16,-6 0 0,-5 0-14,17 0 50,-16 0-47,7 0-2,-16 0 4,15 0 2,-9 0 1,13 0-5,-7 0 1,-3 0-24,16 0 0,-13 0 12,13 0 0,-13 0 4,13 0 1,-1 0 1,13 0 0,-12 0 0,-1 0 0,-11 0 0,11 0 0,-11 0 0,11 0 0,4 0 0,-7 0 0,4 0 0,-13 0 0,13 0-2,3 0 0,-7 0 0,4 0 1,-13 0 0,13 0 0,3 0 0,-7 0 0,3 0 0,-11 0-1,11 0 0,1 0 0,12 0 0,-13 0-63,1 0 1,0 0 38,12 0 1,0 0-6,-1 0 1,1 0 30,0 0 0,0 0-3,0 0 1,0 0 4,0 0 0,0 0 0,0 0 0,-13 0 1,1 0-2,3 0 0,-7 0-7,4 0 0,-1 0-1,13 0 1,0 0-66,0 0 0,0 0 4,0 0 1,0 0 65,0 0 0,-13 0 0,1 0 2,3 0 1,-7 0 0,4 0 6,3 0 0,-7 0-4,4 0 0,-1 0 7,13 0 0,0 0-10,0 0 1,-12 0-1,-1 0 0,4 0 0,-7 0 0,4 0 0,3 0 0,-7 0 0,4 0 0,-1 0 0,13 0 0,-12 0 0,0 0 0,3 0 0,-7 0 0,3 0 0,1 0-3,12 0 1,0 0-1,0 0 0,-13 0 3,1 0 0,-1 0-1,13 0 1,0 0-2,0 0 1,-12 0-1,-1 0 0,1 0 3,12 0 0,-12 0 10,-1 0 1,-12 0 8,13 0 1,0 0 6,12 0 0,-13 0-12,1 0 0,-13 0-13,13 0 1,-13 0-11,13 0-7,-1 0 0,13 0 14,0 0-39,-18 0 38,15 0 1,-25 0 16,15 0 27,-17 0 40,27 0-48,-31 0-53,31 0 26,-31 0 2,15 0 3,-18 0 8,15 0-39,-11 0 1,17 0 27,-9 0 9,-8 0 1,17 0 0,-9 0 39,-8 0 65,13 0-602,-17 0 1,-17 0 0,-3 0-1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18579,'0'-21'185,"0"2"20,0 6 0,0 5 16,0-17 0,0 12 0,0-11-195,0 15-12,0-23 8,0 27-108,0-27 46,0 11-63,0 0 85,0-11 0,0 23 7,0-16 8,0 16 52,0-6-22,0 15-5,0-16 1,0 7-23,0-16 1,0 13 7,0-13-65,0 16 43,0-7 1,0 13-38,0-10 35,0 8 41,0-11-24,0 16-2,0-16 43,0 11-35,0-11-79,0 16 72,0 16 32,0-11-3,0 11 93,0-16-122,0-16 59,0 11-5,0-11 0,0 20-28,0 8 1,0-3-10,0 15 1,0-11-24,0 12 1,0-13 15,0 13 0,0-13-3,0 13 22,0-16 1,0 10 322,0-7-261,0-6-60,0 26 0,0-24-9,0 17-12,0-16-14,0 7 0,0-13-1,0 10-26,0-8 43,0 11-36,0-16 22,0 16 30,0-11 8,0 27 1,0-23-22,0 15-19,0-15 13,0 7 0,0-16 13,0 16 0,0-7 1,0 16 2,0-16-17,0 6-4,0-15 12,0 16-42,0-10 31,0 25-3,0-25 1,0 13 0,0-6 5,0 11 0,0 10 32,0 3-34,0-16 9,0-5-11,0 0-1,0-11 0,0 27 4,0-7 0,0-8 35,0-1-35,0 0 14,0-10-3,0 25-9,0-9-2,0-1 1,0 11 6,0-27-1,0 27-41,0-27 27,0 27 1,0-11 0,0 16 0,0 0-3,0 0 1,0-12-1,0 0 10,0 3 0,0 6 1,0 3 22,0 0 1,0-12-12,0-1 0,0 1-6,0 12 1,0 0 1,0 0 1,0 0-8,0 0 1,0-12 0,0 0-18,0 3 1,0 6 0,0 3 4,0 0 0,0-12 0,0-1 8,0 5 0,0-8 0,0 4 14,0 3 0,0-7 0,0 4-3,0 3 0,0-7 1,0 4 5,0 3 0,0 6-16,0 3 1,0 0-1,0 0-4,0 0 1,0-12-1,0 0 5,0 3 0,0 6 1,0 3-5,0 0 1,0-12 0,0-1-1,0 5 1,0 4 0,0 4-7,0 0 0,0 0 0,0 1 0,0-1-3,0 0 1,0 0 1,0 0 0,0-12-7,0-1 0,0 1-9,0 12 1,0 0-11,0 0 0,0 1-4,0-1 0,0 0 12,0 2 0,0-2 3,0 0 1,0-12-1,0-1 20,0 5 1,0-8-1,0 4 8,0 3 1,0-7-8,0 4 1,0-13-3,0 13 0,0 0-24,0 12 1,0-13 0,0 1-5,0 3 0,0-6 0,0 2 7,0 5 0,0-8 0,0 4 47,0 3 0,0-7-33,0 4 1,0-1 18,0 14 1,0-14-1,0 1-7,0 3 1,0-6-5,0 2 0,0 1 0,0 12 0,0-12 0,0 0-6,0 3 0,0-7 1,0 4-25,0-1 1,0 1 0,0 0 9,0 3 0,0-7 23,0 4 0,0-12-5,0 11 0,0-11-3,0 11 0,0 1 21,0 12 0,0-12 0,0 0 0,0 3 0,0-7 0,0 4-2,0 3 1,0 6-17,0 3 1,0 0 4,0 0 0,0 0-10,0 0 0,0-12-2,0 0 1,0-1 4,0 14 1,0-14 1,0 1 0,0 0 3,0 12 1,0-12 0,0-1-2,0-17 0,0 27 0,0-9-10,0 8 0,0-8-1,0 0 10,0-18 2,0 26-3,0-29 1,0 17-1,0-9 14,0 13 6,0 9 1,0 3-19,0 0 4,0-18 0,0 3-4,0-10 3,0 9 60,0-1-61,0 13 13,0-29 1,0 17 19,0-9-28,0 9-4,0-1 0,0 1-17,0-9 23,0-8 1,0 17-29,0-8 32,0-10-1,0 31-18,0-31 0,0 18-9,0-8 18,0-10 1,0 19 2,0-10-6,0-9 10,0 15-6,0-2 0,0-7 3,0 16 1,0-13-5,0 13 0,0-13-4,0 13 1,0-13-2,0 13 0,0-13 0,0 13 1,0-13 0,0 13 1,0-13-3,0 13 0,0-12-17,0 11 17,0-17 1,0 15 2,0-10 1,0-3-1,0 15 1,0-11 0,0 12 1,0-18-2,0 26 4,0-29 0,0 29 1,0-24 23,0 16-26,0-18 0,0 14 7,0-8 39,0-10-26,0 15 1,0-15 74,0 10-47,0-10-29,0 15 75,0-18-67,0-18-28,0 15-8,0-13-92,0 16 107,0 16-13,0-13 0,0 18-68,0-8-57,0-10-182,0 15-567,0-18 341,0-18 538,0 15 0,0-31 0,0 15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1 631 20570,'0'21'-2028,"0"-5"2425,0-50 0,0 22-91,0-25 0,0 9-249,0-10 0,0 14 126,0-1-65,0 16 0,0-10 141,0 6-115,0-8-402,0 0 204,0-11-38,0 27 44,0-27 0,0 23 0,0-16 0,0-3 68,0-5 0,0 8 1,0 0 16,0-3 1,0 7 43,0-4 0,0 13-9,0-13-38,0 16-1,0-23 4,0 27-9,0-11 350,0 16-331,0 16-21,0-11 8,0 11-16,0 0 1,0-7 5,0 16 54,0-17 167,0 8-188,0-16 40,0 16 0,0-7 0,0 16-24,0 3-53,0 6 0,0 3 0,0 0 22,0 0-6,0 0-32,0 0 1,0-12 0,0 0 0,0 3 0,0 5 0,0 5 0,0-1-6,0 0 1,0 0 6,0 0 23,0 0 0,0 0 12,0 0-29,0 0 1,0 0 0,0 1 98,0-1-94,0 0 2,0 0-2,0-16 5,0 11 1,0-11-1,0 16-4,0 0 0,0 0 1,0 0-37,0 1 19,0-17 0,0 11 0,0-8 1,0 10-10,0 3 0,0 0 1,0 0 0,0 0-23,0 0 26,0 0 1,0-12-1,0 0-11,0 3 13,0-10 0,0 14 1,0-8-1,0 10 1,0 3 1,0 0 0,0-12 0,0 0 0,0 3 0,0 6 1,0 3 0,0 0 1,0 0-4,0 0 1,0 0 0,0 0 1,0 0 1,0 0 0,0 0 0,0 1 0,0-1-1,0 0 3,0 0 0,0 0 0,0 0 0,0 0-3,0 0 1,0 0-1,0 0 1,0 1-6,0-1 0,0 0 1,0 0-1,0 0-9,0 0 11,0-16 0,0 11-4,0-7 45,0-8 0,0 15 1,0-7-24,0 9 0,0-10 0,0 1-1,0 3 1,0-6-44,0 2 40,0 1 3,0 12-20,0-16 0,0 13 0,0-9 22,0 8-54,0-12 40,0 11-6,0-11 0,0 16 0,0 1 3,0-1 0,0-13 1,0 1 3,0 3 7,0-10 3,0 14 0,0-11 42,0 16-51,0-16 1,0 11-1,0-7 104,0 8-101,0 5 1,0-1-1,0 0 18,0 0-20,0-16 0,0 11 0,0-7-16,0 8 1,0 4 0,0 0 5,0 0 1,0 1-4,0-1 1,0 0 0,0 0 6,0 0 0,0-12 0,0-1-3,0 5 1,0-12 0,0 15-3,0-7 42,0 9 0,0 3 47,0 0 1,0 0-36,0 0-36,0 0 0,0-12 0,0-1 25,0 5-2,0-12-15,0 15-19,0-11 0,0 4 0,0 0 0,0 3 0,0 6-52,0 3 64,0 0-49,0 0 0,0 0 1,0 0-1,0 0 1,0 0 21,0 1 1,0-14 0,0 1 0,0 3 15,0 6 1,0 3 0,0 0-7,0 0-4,0 0 14,0 0 0,0-12 1,0 0-1,0 3 26,0 6-30,0 3 0,0 0 1,0 0 3,0 0-5,0-17-5,0 13 1,0-24 0,0 16 3,0 3 0,0-12 0,0 17 0,0-8 0,0 9-5,0 3 0,0-12 1,0-1 12,0 5 1,0-8-1,0 3 4,0 5 126,0-13-129,0 17 1,0-24 19,0 16-12,0-18-10,0 11-1,0-18-17,0 15 24,0-11 7,0 30-30,0-31 1,0 18-47,0-8 58,0-10-4,0 15 24,0-18 43,0 16-31,0-13-24,0 15 10,0-18-29,0 16 23,0-13 26,0 15-424,0-18 183,0-18 0,0 11-322,0-17 112,0 15 1,0-12 410,0 8 0,0-6 0,0-18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8219,'5'37'343,"2"0"-263,6 0 1,-1 0-1,-12 1-76,0-1 1,0 0 0,5 0-168,7 0 1,-8 0-702,8 0-161,-8 0 271,-4 0 754,0-15 0,17-22 0,3-22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37 7863,'-20'0'-706,"8"0"876,24 0 1,-5 0 0,18 0-26,5 0 0,2-12 0,4-1-75,1 5 1,0 4-1,0 8 1,0 4-47,0 5 1,0 3 0,0-8 0,0 8-60,0 6 1,-13-1 0,1 7-1,5-7 5,1-5 1,-6 12 0,0-3 21,4 9 0,0 3 1,-1-4-1,-7-4 7,-5-5 0,1-2 0,-10 6 0,6-3 8,-5 3 1,-4-7 0,-4 4 38,0 3 1,0 6 0,-4-1 0,-8-5 4,-13-3 0,4-12 1,-3 8-1,-4-5-40,-6-7 1,-3 6 0,0-2 0,-3-4 1,-9-6 0,3 10 0,-10-1 0,1-3 2,11-6 0,2-3 1,2 0-1,-9 0 0,8 0 1,-8 0-258,7 0 1,17 0-345,1 0 0,20 13 586,4-1 0,33 16 0,24-7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37 6201,'21'0'1131,"-5"0"1,-16-3-303,0-10-592,-16 8 0,7-11 0,-15 16-124,-5 0 0,8 0 0,-3 0-87,-4 0 0,7 0 1,-1 4-1,3 4-8,-2 5 1,9 11-1,-13-8 1,1 6-58,2 6 0,-9-7 1,10 4-1,-4 3 8,1 6 0,11 3 0,-8 0 17,5 0 0,4-12 0,12-1 25,0 5 0,0 4 0,0 4-79,0 0 0,16-12 0,8 0-30,10 3 1,3-10 0,0-6 0,0-8-25,-1-4 1,1 0 0,0 0-1,0 0 15,0 0 0,0 0 0,0 0 1,0 0-34,0 0 1,-4-4 0,-5-5-120,-3-3 0,-1-13-48,13 13 1,-16-4-487,-8 4 793,-10 6 0,-3-10 0,0 16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7913,'0'25'727,"0"-1"1,0 1-630,0 12 1,0 0-1,4 1-270,8-1 0,-7 0 1,7 0 193,-8 0 0,-4-12 0,0-1-965,0 5 0,12-8-287,1 4 1230,-1-17 0,4-8 0,5-21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0 6428,'-37'0'530,"16"0"0,21 0 0,25 0-493,8 0 0,4 0 1,0 0-1,3 0 1,9 0 0,-3 4 0,12 4 0,-2 5 10,2-4 0,-8 6 0,8 1 0,-2 6-45,2 6 1,-12-7-1,3 4 1,-9 0-39,-3-4 1,0 11-1,0-11 1,-4 3 8,-8 1 1,3 0-1,-16 12 36,-3 0 1,-5 0 0,-4 0-1,0 0 39,0 1 1,-13-14 0,-2 1 0,-7 0-5,-6-4 1,-5 7 0,-4-15-1,0-1-34,0 4 0,-3-11 0,-6 8 0,-7-10-34,-5-3 1,13 0-1,-8 0 1,4 0-96,-1 0 0,1 0 0,12 0-267,0 0 0,4 4-152,8 8 1,10-3 536,15 16 0,15-1 0,7 13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555 111 6891,'19'-3'376,"-7"-10"435,-6 8-491,-6-27 0,0 23 492,0-15-518,0 15 1,-18-7-123,-7 16 1,6 0-1,-6 0-33,-4 0 1,-3 0-1,-5 0-42,0 0 1,0 12-1,4 4 1,5 2-61,3-2 0,0 9 0,-11-10 0,2 7-31,10 6 0,-5-7 0,12 4-52,-2 3 0,6 6 0,-8 3 6,5 0 0,4-12 1,12-1-1,4 1-10,8-4 1,-3 8 0,15-17 0,1 0-85,-6 4 1,15-10 0,-10 6-1,10-9 91,2-3 0,14 13 0,-1-1 0,-5-3 34,-2-5 1,-5-4 0,0 0 0,0 0-33,0 0 0,-13 0 0,1 0 67,3 0 1,5 0-177,4 0-475,-17 0-780,-3 0 864,-17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7918,'0'14'519,"0"0"1,0-7 0,0 7-539,0 2 0,0 3 0,0 2-67,0 0 1,3-2-1,1-3 1,3-2-222,-2 2 221,-3-6-188,-2 8 1,3-13-926,4 9 838,-5-9 0,10 4 361,-5-9 0,-5-9 0,7-3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74 6951,'0'-19'586,"0"1"1,0 15-413,0-10 1,-16 10 11,-9-10 1,4 8-224,-3 5 0,-1 12 0,-6 6 50,6 1 0,4-6 0,9 12-18,-13 5 1,-3-11 0,-2 6 30,5 5 0,6 2 0,-11 1 0,11-5 10,1-3 0,6-12 0,8 11 17,-8 6 0,9 2-39,-10 5 1,8 0 0,10-3-13,8-9 1,-6 3 0,17-16-8,6-3 1,-11-5-1,6-4-267,5 0 0,2 0-33,4 0 1,1 12-130,0 0 1,-12 1 0,-1-13 97,6 0 0,-10-4 336,4-8 0,1 8 0,12-13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111 334 8004,'-25'0'-235,"6"5"77,1 8 0,2-10 0,8 13 249,-5 2 0,1 1-6,12 18 1,0 0-68,0 0 1,0-12 83,0 0-117,18-16 69,-15 7-28,30-16-61,-29 0 78,29 0-2,-29 0-6,29 0 4,-13 0-20,17 0 17,-1 0 6,-14 0-189,11 0 156,-14 0 0,18-16 0,0-5 5,0 1 6,-16 2 82,13 3-82,-31-7-6,13 3 1,-4-15-1,0 10 148,-3-10 1,-5-3 170,-4 0-266,0 0 1,0 0 0,-4 5 85,-8 7-299,8-8 204,-29 11 26,12 3-38,2-15-142,-15 31 0,25-18 0,-15 12 0,-4-4 61,-6 6 1,10 2-1,-1 10-227,-3 8 0,0 6 0,-2 18-317,5 0 0,13-12 0,-7 0 579,1 5 0,6 2 0,12 5 0,0 0 0,0 0 0,0 0 0,0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0 557 7036,'0'-38'-34,"0"1"1,0 13 151,0-1 1,12 12-36,1-11 17,-1-1-20,-12 6-17,17-15 1,-13 13 0,12-16 0,-4 0-64,0 0 0,13 12 0,-13 0 44,-3-3 1,0 12-42,3 4 1,-5 6 34,18 6 0,-1 0-25,13 0 0,-12 18-33,0 7 0,-17 6-23,5 7 1,2-1-1,-2 0 0,-4 0 0,-6-12 0,-3-1 4,0 6 0,0-10-27,0 4 65,0-15 1,0 4 1,0-26 0,0 4 0,0-15 0,5-1-8,8 6 1,-10-15-1,13 9 4,2-8 1,-3-4 0,10 0-1,-9 5 26,1 7 1,3-9 122,17 10 0,0-5 42,-1 5 0,-11 6-131,0 18 0,-17 5 0,5 8 0,-4 6 54,3 2 0,-9 13 1,10-9-79,-10 6 1,-3 7-1,0-1-184,0 0 1,0 0 0,0 0-213,0 0 0,0 0-117,0 0 0,0 0-372,0 0 852,0-15 0,0-6 0,0-16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0 297 7596,'0'37'35,"0"0"0,0-12 1,0-1-210,0 7 1,0 0 0,0 6 0,0 1 87,0-1 0,0-13 0,5 1 0,2 9 78,6 12 1,-1-15 0,-12 15-97,0 0 1,0-14 0,0-7 88,0 5 109,0-14 1,5 0-10,7-16 0,-8-16-2,8-9 1,-8-9-1,-4-3 1,0 0 0,0 0 0,0 0 1,0 0-39,0 0 1,0 0-1,0-4 1,0-5 9,0-3 0,0-17 0,0 8-38,0 1 1,0 3 0,0 17 0,0 0-35,0-1 1,12 1 154,0 0-96,1 0 0,-8 18-36,7 6 1,-5 8-15,18 5 1,0 18-13,11 6 1,1 8 0,0 5 11,0 0 1,-12-3 0,-4-6 0,-2-7-2,2-5 1,0 14 0,8-10 7,-5 1 0,-12 0 142,13-8-7,-16 6 1,7 6-32,-16-1 1,0-11-92,0 12 1,-16-17-1,-5 8-57,0 2 0,-11-14 1,7 8-54,-8-9 0,-4-3 0,4 6-842,8 6 123,-7-8 293,27 12 523,-11-32 0,1-6 0,-7-15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7221,'0'25'87,"0"-1"0,0 7 31,0 0 1,0 6 0,0 1 0,0-1-9,0 0 1,4 0 0,4 0-1,5 0-122,-5 0 0,-1 6 1,2 1-1,4 5 47,-5-3 0,-4-5 0,-4 1 0,0 2-78,0 6 0,12-1 1,0-12-1,-3 0-23,-5 1 1,-4-1 0,0 0-1,0 0-1,0 0 0,0-12 1,0-1-282,0 6 1,0-10-299,0 5 376,0-17 1,3 5 269,10-26 0,-8-8 0,11-16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7983,'-21'18'-367,"9"6"0,12-4 428,12 5 0,-3-17 1,12 8-125,-5 2 1,12-14-1034,-3 8 1096,8 9 0,4-17 0,0 12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148 260 7380,'24'0'598,"1"0"-428,3 0 0,-7 0 0,0-4-34,-5-8 1,0 8 0,-7-13-13,3 1 0,12 7-77,-11-16 0,-1 0 58,-12-12 1,0 13 5,0-1 1,0 12-96,0-11 1,-16 17 0,-8-6 21,-10 8 17,-3 5 0,16 0-25,-10 0-43,10 18 0,-4-11 0,0 14-46,-3-5 1,7 14-1,0-5 57,5 6 1,0 7 0,8-1-12,-5 0 1,1 0 0,12 0-102,0 0 0,0 0 1,4-3-1,4-6-451,5-3 0,15-4 146,-4 4 0,6-4 1,-2-14-1,-3 5 419,3-3 0,5-5 0,20-20 0,5-5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70 7983,'-16'-20'-61,"7"-1"29,-16 9 1,13 8 29,-12-8 1,15 12-1,-7 7 1,4 11-14,-1 1 0,1-6 0,12 11 47,0 6 0,4 2 0,4 5-222,5 0 0,11-12 1,-8 0 78,5 5 0,4-2 0,8 0 0,-5-6 55,-3-7 0,-1 15 0,13-5 3,0 7 1,-3-7-1,-6-4 187,-4-5 446,-15 14-463,7-11 1,-20 3 0,-4-7 0,-8-2-46,-5-1 0,-4 1 1,-12-13-15,0 0 0,0 12 0,4 6-394,8 1 1,10-7 335,15 13 0,-16-16 0,-5 7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185 74 6833,'-37'0'512,"12"13"-412,0-1 1,17 6 52,-5-6-128,-6-8 0,14 29 0,-11-13 0,4 4 182,-1 1-130,1 0 0,12-4-9,0 12-33,0-13 1,0 5 0,0-1-26,0 6 1,16-10 0,8 1 39,10-5 2,3-4-239,0-12 222,0 0-21,-1 0 1,1 0 0,0-3 0,0-6-48,0-3 1,-12-17 0,-1 5-13,4-10 37,-10-3 96,14 0-87,-27 17 4,11-13-7,-16 29 225,0-29-148,0 12 1,0-4 0,0 0-1,-4 0 1,-5 1-27,-3-1 1,-16 12-1,3-6 1,-8 1-25,-4 11 0,0 2 1,0 5-1,0 0-330,0 0 0,13 0 1,-1 5-8,-3 8 0,-5 3 0,-1 12 0,10-3-721,11 5 1033,10-14 0,-13 17 0,-5-13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7031,'0'37'-24,"12"-12"1,1 0 183,-5 5 0,-4 1 0,-1 7 1,6-1-42,4 0 1,2 0 0,-6 0 0,3 0 7,-3 0 1,7 0-1,-4 0 1,-3 0-161,-5 1 0,8-1 0,0 0 0,1 0 49,2 0 0,-9 12 1,6 1-1,-5-4-69,5-6 1,-6-2 0,6-1 66,-9 0-171,-3 0-6,16 0 177,-11-16-15,11 13-191,-16-31 58,0 31 0,0-27 21,0 18-186,0-1 1,0-2 147,0-7 1,0-9-1,0 6-289,0 13 440,0-9 0,0 0 0,0-16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42 7139,'0'-12'1271,"0"-6"0,-2 15-1417,-5-4 0,2 5 215,-9 2 0,0 2 1,-4 5-56,4 7 1,-3-2 0,8 0-1,0-1 5,-1 1 1,3-5-1,7 7-85,0 2 0,0 3-38,0 2 0,0-7 1,3-2-1,1-1-278,3 1 0,10-7 1,-3 2-124,4-5 1,3-2 0,0 0 39,0 0 465,-9 0 0,7 0 0,-8-19 0,10-4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0 148 7963,'16'22'0,"-11"-6"-51,11 1 1,-16-10 0,3 14 219,10-5 1,8-3-52,16-13 1,0 0 20,0 0 1,-1 0-204,1 0 1,-12-4 78,0-8 0,-17-9 73,5-16-83,6 17 36,-14 2-1,11 3-8,-16 11 10,0-30-6,0 31 13,0-31-47,-16 31 1,7-27 0,-15 17-33,-4 6 1,-6 2 0,-3 10 52,1 8-7,-1-10-11,16 31 10,-11-15-20,11 18 43,0 0-30,-11 1 4,27-1-15,-11 0 0,16 0 0,0 0 24,0 0-261,0 0 160,0 0 0,4-3 0,4-6 0,8-7 1,5 0-1,7-5-431,6 0 1,15 2 0,4-11 510,5 5 0,3 1 0,13-13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132 0 7957,'-21'0'-859,"5"0"1573,16 0-630,0 18-22,0 1 1,0 18-1,0 0 106,0 0-144,0 1 1,0 11 0,3 0-1,6 1 1,4-1 0,-5 6-43,-4 2 0,-4-8 0,0 9 0,3 1-71,10-3 1,-8-10 0,7 4-1,-8-10-67,-4-3 0,0 1 99,0-1 38,16-16 1,-11-9 20,7-24 0,-5 3 0,2-16 35,3-3 1,4 0 0,-7-2-41,3 5 1,16 6-38,-3-6 0,-4 7 30,4 18 1,-1 5-1,10 8 14,-10 12 1,4 6 0,-15 6 0,-1 1 17,4-1 1,-11 0 0,11 0 23,0 0 0,-11 0 290,7 0-100,-8 0-35,-4 0 1,-13-12 0,-2-4 0,-6-5-139,-8-7 0,-4-5 1,-4-4-17,0 0-69,0 0 0,0 0 0,0 0 0,-3 0-90,-9 0 1,19 0 0,-7 0-461,5 0-322,-1 0 653,-4 0 117,16 0-131,21 0 1,21 0 0,16 0 254,0 0 0,0-16 0,0-6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7480,'0'37'295,"0"0"0,0 0-188,0 0 1,0 1 0,0-1 0,0 0-63,0 0 0,0 0 1,0 0-122,0 0-168,0-16 132,0 13 1,0-31 141,0 31-567,16-30-334,-11 29 628,11-29 161,-16 12 82,16-16 0,-11-16 0,11-6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7126,'0'37'265,"0"0"1,0 0 0,4 0-1,8 1-92,-7-1-35,11 0 0,-16 0 142,0 18-231,0-15 0,12 13 1,1-10-1,-5 1-80,-4 5 1,-1 6-1,6-11 1,3 6-43,-3-4-37,-5 12 55,-4-17 1,0 12 38,0-16 1,0 0-1,0 0 1,0 0-71,0 0 1,0 0 0,0 0 12,0 0 1,3 0 0,6 1-150,3-1 28,1-16-17,-13-5 1,0-11-21,0 7 0,3-8 0,9 8 231,13-8 0,-7-20 0,13-5 0,-10-16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112 111 7833,'-21'0'163,"5"0"1,4 18-485,-1 7 269,1 7 63,12 5 0,-12-13 157,-1 1-56,1 0-5,12-4-25,0 13 1,0-15 0,4 15 36,8-10 0,-3 5 0,12-12 9,-5 3 1,-1-11-5,-2 3-65,8-9 1,16-3 102,0 0-83,-1 0 1,-14 0-46,9-15 0,-10-7 0,16-15 0,0 0 24,0 0 0,-16 0 1,-5 0-1,-4 0-80,1 0 0,-1 12 0,-16 0 0,-4-3-40,-5-6 1,-3 3-1,4 0-150,-13 7 0,-8 17 0,-4-6-331,0 8 1,0 5-1,0 0-287,1 0 500,14 18 224,-9-15 1,22 13 0,-12-11 105,5 8 0,4-10 0,12 13 0,0-16 0,16 0 0,-8-3 0,17-6 3,3-4 1,-7 1 120,4 12 0,-1 0 739,13 0-338,0 0 1,-3 18-262,-10 7 0,4 6 1,-15 6-145,-5 1 0,-4-1 1,0 0-223,8 0 1,-7-12 0,11-1-578,0 6 1,-11-10 65,7 4 613,8-15 0,1 7 0,16-16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7381,'0'37'245,"0"0"0,0 0-308,0 0 1,0 1 0,0-1-82,0 0 251,0-16-1,0 12-291,0-29 152,0 30 1,4-19 56,8 10 0,-7-4 0,11-14 11,0 6 0,-7-1 3,15-12 0,-12-16 23,13-8 1,-13-5 0,9-1 0,-5 6 41,-7-5 1,7 8 0,0-4-28,5-3 1,3 0 0,10-2 42,-10 5 1,8 18 33,-7-5 1,8 12 84,4 12-3,-16-8-120,-5 29 0,-4-13 0,0 17 0,1-4 0,-1-5 104,0-3 1,4 0 0,-4 12-178,13 0 0,-4 0 1,0 0-265,-5 0 0,0-15 0,-7-6-471,3 1 1,16-1 258,-3 9 434,-8-9 0,15 1 0,-11 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11394,'4'21'-2558,"8"-8"1728,-7-10-65,11-3 860,0 0 1,5 0 0,16 0-1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7674,'0'21'-155,"0"-5"155,0-16 0,0 0 0,0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18107,'21'0'-18,"-5"0"0,-16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18618,'-20'0'-51,"8"0"-5,24 0-280,-8 0 336,29 0 0,-29 0 0,12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7787,'0'14'17,"0"0"169,0 2 0,0 3 0,0 2-47,0 0 0,0 0 1,0 0-158,0 0 0,7 0 0,0 0 0,-2 0-127,-3 0 1,1 0 0,1 0 0,3 0 65,-2 0 0,-3 0 0,-2 0-380,0 0 0,7 0 0,0 0-168,-2 0 627,-3-9 0,-2 6 0,0-6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20589,'21'0'-498,"-5"0"-684,1 0 1182,-13 0 0,12 0 0,-16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21526,'-19'0'-1559,"1"0"1224,18 0 0,18 0 0,1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20843,'-19'0'1047,"1"0"-1873,18 0 174,18 0 0,-11 0-501,17 0 1153,-15 0 0,7 0 0,-16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21561,'21'0'123,"12"0"1,-13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74 6015,'0'-21'-227,"0"5"397,0 16-40,0 0 133,18 0-177,-14 0 1,17 0 0,-14-3 375,5-10 26,0 8 19,-12-11 83,0 16-157,0 0-167,-16 0 0,8 0-125,-17 0 1,13 0 0,-13 0-59,-3 0 1,7 0 0,2 4 0,-2 4-10,-1 5 1,15 3-1,-10-8 1,5 8-32,-1 6 1,-3-14 0,8 8-97,-5 0 1,1 5-1,12 17 17,0-1 0,0-13 26,0 1 0,0 0-118,0 12 0,18-16 95,6-9 1,-4 4-1,4-3-25,6-4 1,-11-6 0,6-3-565,5 0 1,-11 0 117,6 0 0,-1 0 1,10-3-708,-10-10 1211,10 8 0,-15-27 0,18 11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6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74 223 7251,'-12'24'280,"-1"1"0,-11-13-1,11 13 1,1-12-90,12 11-191,0 1-129,0 12 251,18-16-69,-15-5 1,18-16 0,-9 0-1,13 0 74,7 0 0,5 0-64,0 0 1,-1-3-1,1-6 20,0-4 0,-12-11 0,-4 8 42,-5-5 0,1-1 0,-10-6 131,6 3 0,-1 1-124,-12-13 0,0 12 0,0 0-61,0-3 1,-12 7 0,-4-1-100,-5 7 0,8-10 0,-11 12-88,-4 5 0,7-8 0,-4 3-260,-3 5 0,7 4 182,-4 4 1,13 12 0,-7 4-433,1 5 0,2 1 0,7 6 245,-3-3 0,0-1 0,12 14 382,0-1 0,0-13 0,0 1 0,0 3 0,0 6 0,17 3 0,3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0 371 6787,'0'-25'732,"0"1"1,0 11-588,0-12 1,0-3-96,0-21 1,12 19 117,1-7 0,11 21-28,-11-9 0,16 4-95,-4-4 1,-9 6 0,0 10-13,1-4 0,-10 1-32,18 12 1,-13 0-44,13 0 0,-13 0-31,13 0 1,-13 12 0,9 4 12,-5 5 1,-4-8-1,-12 12-10,0 3 0,0-7 0,0 4-18,0 3 1,0-7-106,0 4 113,0-16 0,0 10 75,0-6-11,0-8 1,0 7 36,0-24 0,0 3 0,0-16-11,0-3 0,0 7 0,5-4 2,8-3 0,-6 10 0,14 2 143,-5 0 0,1 11-83,-4-7 0,-10 5 0,13-2-2,2-4 0,-11 1 8,17 12 0,-12 0 178,13 0-112,-16 16 1,19 5-75,-16 16 1,1-12-27,-13 0 1,0 0-156,0 12 1,0 0-456,0 0 1,0 0-739,0 0 481,0-16 823,0-5 0,17-16 0,2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7567,'0'25'394,"0"0"-385,0 3 0,0 6 0,0 3 32,0 0 1,12 0-1,1 0-166,-5 0 0,-4 0 0,-4 0-4,0 1 1,0-1 0,0 0 7,0 0 0,0 0-37,0 0 289,0-16 0,0-8-72,0-26 0,0 4 0,0-15 1,0-5 3,0-4 0,12-4 0,1 0 0,-5 0 3,-4-1 1,-4 1-1,0 0-37,0 0 0,0 0 1,0 0-1,0 0 10,0 0 0,0 0 1,0 0 23,0-1 1,0 14 0,0-1 99,0-3 1,5 10-1,2 2 50,5 0 0,6 11-88,-6-7 0,-5 8-39,18 4 1,-13 4-116,13 8 0,-13-3-56,13 15 1,-1 1 62,13 12 0,-3-12 0,-6-4-23,-4-5 1,1 9-1,8-9 22,-8 5 1,-4-12 0,-14 7 17,5 0 1,1-8 51,-13 17 15,0-16 0,-4 7 0,-5-13 0,-6 6-14,-6 4 1,-4-1 0,-12-12 1,0 0 1,0 12 0,0 1-312,0-4 1,18-2 0,1 1-1118,3 5 686,11-1 1,-8-12 691,24 0 0,-8 0 0,29-16 0,-14-5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7993,'0'37'158,"0"0"1,0 0 0,0 0-42,0 1 1,0-1 0,0 0 0,0 0-50,0 0 0,0 12 0,0 1 0,0-4-37,0-6 0,5 1 0,2 5 0,6 3-68,-5-3 0,-4-5 0,1-4 0,2 0 55,6 0 1,-1-12-1,-7 0-340,7 3 0,-8-7-1160,8 4 479,-8-16 1003,-4 7 0,0-16 0,0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28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0 186 7181,'0'-22'1342,"18"6"-922,6 16 0,-4 4-137,4 8 0,1 6-271,12 7 0,-4-6 0,-5-10-22,-3 3 1,-1 1 85,13-13 1,0 0-1,0 0-52,0 0 1,0 0 0,0 0 12,0 0 0,-4-4 1,-5-5-1,-3-3-67,5 3 1,-11 2 0,6-5-59,5-13 0,-11 4 137,6-4 0,-17 0 81,5-12 0,-13 4 0,-13 8-56,-11 13 1,-10 8-1,-3 4 5,0 0 0,1 0 0,-1 4-12,0 8 1,0 9 0,5 16 19,8 0 0,2 0 1,14 1 62,-5-1 0,1 0 0,12 0-97,0 0 1,5-4 0,2-4 0,11-8-113,1-5 1,6 9-1,12-10 1,0 3 4,0-2 0,0-4 1,-1-8-1,1 5-1189,0 3 0,5 1 1243,8-13 0,6 0 0,18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7973,'21'12'-638,"0"-5"0,0 2 638,0-2 0,0-9 0,0-10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0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369 111 7659,'0'22'-447,"0"-7"1,0-18 1032,0-9-316,0 6 0,0-13 24,0 6 0,0 5-5,0-17 0,0 12-102,0-11 1,-3 15-153,-10-3 0,-8 8 117,-16 4 1,0 4-422,0 8 1,6 9 120,6 16 1,8-12-1,17 0 30,0 3 1,0-7 59,0 4 1,17-16 0,8 3 38,6-8 1,6 8 0,0 0 10,0-3 1,0 7 34,0-4 0,-12 13 1,-4-9 23,-5 5-56,-4-12-4,-12 23 32,0-27 0,0 15 0,-4-12 0,-4 8 0,-8 2 210,-5-2 1,-4-4 0,-12-12-466,0 0 1,0 0-285,0 0 524,18 0-659,-14 0 429,29 0 1,-29 0 0,8 0 0,-3 4 0,-2 5 221,6 3 0,-1 16 0,-12-6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1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74 6889,'-25'13'215,"0"-1"0,1 16-107,-13-3 0,12 9 20,1 3 0,17 0-78,-6 0 1,13-16 0,7-5 0,11-4 105,1 1-104,6-1 31,-4-12-55,12 0 50,-13 0-86,17 0 67,-1 0-9,-14 0 45,11 0-41,-14 0 2,18 0 3,-16 0-139,13-16 166,-15 11-175,2-27 128,13 11 0,-31-4 0,9 0-1,-8-3 0,-4-5 0,-4-1-61,-8 9 1,3-3-1,-10 12-53,1-5 40,-10 12 1,7-10-306,-16 6 171,0 8-173,0-11 154,18 16-24,-14 0 146,12 0 0,-16 12 1,5 4-300,7 5 0,-4 4 366,16 12 0,-15-15 0,7-7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8258,'12'37'0,"1"0"0,-5 0 644,-4 0-602,13 1 101,-13-17-260,12 11 46,-16-11 0,12 16 1,0 0 45,-3 0 10,-5 0 1,1-9-47,7 9 29,-8-6 1,12 22 0,-16-16 6,0 0 0,0 0 0,0 0-413,0 0 71,0 0 1,5-3-49,7-10 0,-8-11-98,8-26 513,-8 8 0,-4-27 0,17 11 0,2-16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7771,'0'-21'1246,"0"39"-1056,0 6-522,0 29 285,0-15 0,5-1-450,8 0 252,-10 0 163,13 0-232,-16 0 1,0 0 0,0 4 0,0 5-262,0 3 575,0-15 0,0 15 0,0-8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2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111 186 7823,'-16'21'282,"7"11"-95,-15-8-251,16-6 260,-9 14-280,17-27 195,0 27 1,0-11-1,0 16-86,0 0 1,5-16 0,2-5 0,11-3-38,1-1 1,-7 0 0,13-12 18,5 0 0,-11 0 0,6 0 0,-1-3 4,-2-9 0,11-10 1,-14-15-1,6 0 11,-1 0 0,-15 0 0,4 0-5,-10 0 1,-3 0 0,0 0 0,0-1-34,0 1 1,0 13-1,-3 2 1,-6 3-165,-4-2 1,-15 12 0,4-3-25,-10 8 1,-3 4 0,6 4 0,1 8-54,5 13 0,6-4 0,-11 4-379,6 3 469,16 5 0,-9-8 167,17 0 0,-16 0 0,-5 12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7918,'0'25'519,"0"-1"1,0-11 0,0 12-539,0 3 0,0 5 0,0 5-67,0-1 1,5-4-1,2-5 1,6-3-222,-5 3 221,-4-10-188,-4 14 1,5-23-926,7 15 838,-8-15 0,17 7 361,-9-16 0,-8-16 0,12-5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74 7139,'0'-21'1271,"0"-11"0,-3 27-1417,-9-7 0,3 8 215,-16 4 0,1 4 1,-8 8-56,7 13 1,-4-4 0,13 0-1,0-2 5,-2 3 1,6-10-1,12 13-85,0 3 0,0 6-38,0 3 0,0-13 1,5-2-1,2-3-278,6 2 0,16-12 1,-4 3-124,7-8 1,5-4 0,0 0 39,-1 0 465,-14 0 0,11 0 0,-14-34 0,18-6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7787,'0'25'17,"0"-1"169,0 5 0,0 4 0,0 4-47,0 1 0,0-1 1,0 0-158,0 0 0,12 0 0,1 0 0,-5 0-127,-4 0 1,1 0 0,2 0 0,6 1 65,-5-1 0,-4 0 0,-4 0-380,0 0 0,12 0 0,0 0-168,-3 0 627,-5-16 0,-4 11 0,0-11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3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7973,'37'21'-638,"0"-8"0,0 2 638,0-2 0,0-17 0,-1-17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7809,'0'37'415,"0"-12"0,0 0-354,0 3 1,0-7 0,0 4-184,0 3 0,0 6 1,0 3-436,0 0 0,0-12 187,0-1 0,0-11 0,5 8 370,8-5 0,6-20 0,18-17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7809,'0'21'415,"0"-7"0,0 0-354,0 2 1,0-4 0,0 2-184,0 2 0,0 3 1,0 2-436,0 0 0,0-7 187,0 0 0,0-7 0,3 5 370,4-3 0,4-11 0,10-10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332 223 6550,'0'-37'606,"0"12"-297,0 0 0,0 13 0,-3-10 0,-10 3 0,-11-2 0,3 8 0,-4-8-271,-3 5 0,7 4 0,-4 12 60,-3 0 1,7 0-1,-4 0-146,-3 0 0,12 4 0,4 8 0,3 13 11,-3 8 0,9 4 0,-10 0 42,8 1 0,10-1 0,2 0-76,6 0 1,11 0 0,-6 0-1,-2 0-8,-1 0 0,10 0 0,-13 0 1,1 1 32,4-1 0,-13 0 0,8 0 0,-3 0-10,3 0 0,-8 4 0,8 5 0,-9 3-72,-3-3 0,0-5 0,0-4 8,0 0-16,0 0 0,0-12-287,0-1-12,0 1 218,0-4 122,0-5 1,0-19 94,0-10 0,-15-8 0,-6-16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8295,'21'16'427,"12"-11"-482,-8 8 0,-6-10 0,6-3-771,5 0 1,-11 0 825,6 0 0,-1 0 0,13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7245,'-37'0'-80,"0"0"1,13 0 278,-1 0-199,18 0 0,7 0 0,19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333 111 8041,'0'-24'-459,"0"-1"676,0 16 0,0-10 34,0 6 1,-3 8-68,-10-7 1,5 8-52,-17 4 1,13 0-101,-13 0 0,0 16-24,-11 9 1,-1 8-1,3 4 31,10 0 0,-4-12 1,15 0-1,1 3-136,-4 6 0,11-10 1,-7 1-245,8 3 350,4 6-212,0-13 1,0 11-1,4-7 1,8 8-608,12 4 543,10-15 93,3-6 1,0-16 0,0 0-1,-1 0 173,1 0 0,-3-4 0,-6-5 0,-4-3 0,-11-13 0,8 9 0,-5-5 0,-4 9-64,-12-13 1,0 12 262,0-11 0,-4 15 594,-8-3-570,7 8 0,-11 8-77,16 8 1,0-3-46,0 15 1,12-11-1,4 8 7,5-5 1,4-4-1,12-12-31,0 0 1,-13 0-1,1 0-17,3 0 10,5 0-34,-11 0 1,6-3 0,-12-10 0,5-11-31,7-10 0,-11-3 1,-1 0 34,0 0 1,-11 0-1,8 0 1,-13 3-30,-13 9 0,4-3 1,-12 12-1,2-2-60,-2 3 0,9-10 0,-13 12-54,-3 5-325,-6 4 318,-2 4 0,11 0 1,0 0-1,1 4 1,-1 8-206,1 13 1,15-4-1,-4 4 1,6 3 9,-5 6 0,7 3 1,-7 0 303,8 0 0,20-16 0,5 11 0,16-11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38 297 8013,'0'21'-607,"-4"-5"881,-8-16-124,7 0 59,-11 0-327,16 0 340,0 0-317,0-16 204,0 11 0,0-27 81,0 27-27,0-27-256,16 11 101,-11-1 1,11-9-1,-13 9 1,6-2-1,7-1 14,5-3 1,-9 10-72,13 6 0,-13-4-9,13 3 1,-16 5-1,7 16 30,-1 5 1,-9 3-15,6-4 38,-9 9-43,-3 0-54,0 11-9,0-11 87,0 1-6,0 9-61,0-25 1,0 26-39,0-8 93,0-6-16,0 14 78,0-27-30,0 11-32,0-32 149,0 11-113,0-27 0,4 23 0,5-16 0,7-3 0,1-5 3,-1-5 0,9 14 1,-13-1-1,-3-3-6,10 10 1,-14-14 1,15 27 70,-8-7 0,-3 8 199,15 4-206,-15 0 0,19 4 0,-15 8 0,-5 13-90,-4 8 0,8 4-63,0 0 127,1 1-82,-13-1 0,0-13 0,0 1 0,0 3 0,0 6-642,0 3-68,0-16 468,0-5 120,0-16 167,0 0 0,16 0 0,5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1 223 7418,'0'37'-670,"0"0"736,0 0-19,0 0 0,0-12 0,0-1 6,0 5-61,0 4 1,0 4-1,0 1 1,0-1 121,0 0-70,0 0-148,0-16-59,16-5 191,-11-16-5,11 16-97,-16-11 168,0 11-35,0-16-50,0-16-3,0 11 1,0-27 1,0 23 29,0-16 278,0 1-128,0 3 1,0-11-38,0 7-105,0-9 0,0-3 150,0 0-131,0 0 35,0 0-47,0 0-79,0 0 1,0 0 0,0 0 39,0 0 0,0-1 1,0 1 24,0 0 1,16 12-105,8 1 1,10 15 53,3-3 22,0 8-61,-16 4 0,7 16-193,-16 9 223,16 8 1,-23-8 0,11-4 0,-3-1 0,2-3-130,6-1 161,-12 12-36,7-22 0,-4 13 37,1-6-42,-1-8-28,-12 11 170,0 0 0,0-8 67,0 17 0,-16-16-147,-8 3 25,6-8-41,-14 12 190,11-11-333,0 11 178,-10-16-16,9 0-150,1 0 0,-10 4 1,6 4-544,-8 5 1,8-1-67,1-12 638,15 0 86,-7 0 0,32-16 0,5-5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7990,'-21'0'-82,"5"4"-9,16 8 133,-16 9 0,11 20 1,-7 5 300,8 3-206,4 1-177,0-13-129,0 0 139,0 0 0,0 12 1,0 1-1,0-4 43,0-6 0,0-2 0,4-1 0,4 0-45,5 0 1,-1 3-1,-9 3 1,6-2-131,4-8 0,2-8 0,-6 3-124,3-3 224,1-16-237,-13 22-441,0-25 740,0 10 0,0-16 0,0 0 0,-16 0 0,11 0 0,-27-34 0,11-7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1 223 7990,'0'-37'-577,"0"15"631,0 6-159,0 16-20,0-15 28,0 9 0,0-10-2,16 16 0,-7 16-297,15 9 1,-15-4 199,3 4 196,-8-16 0,-1 10 0,10-6 0,-8-8 0,11 11 0,-16-16 0,16 16 0,-11-11 50,11 11 196,-16-16-207,15 0 217,-9 0 38,10 16-172,-1-11 0,-6 11 102,16-16 1,-1 0-101,13 0 0,-12 0 0,-1-4 135,5-8-294,-12 7 100,15-11 0,-23 3 0,12-2 1,-2-7 237,2-6 1,-9-5 90,13-5-278,-16 17-16,7-11-5,-16 27 23,0-11-1,0 0 0,0 7-45,0-15 1,-4 15-83,-8-3 1,3 8-1,-16 4-102,-3 0-29,11 0 10,-15 16 131,27-11 4,-27 27 0,15-11 0,-12 16-50,5 0 0,15 1 1,-7-1 15,0 0 1,11 0 0,-7 0 0,8 0-235,4 0 24,0-16 199,0 11-8,0-11 9,0 16-191,0-15 1,13-3 0,2-10 0,7 3-299,6-3 0,5-5 0,4-4 529,0 0 0,0-16 0,0-5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 0 7987,'-25'0'0,"0"0"0,17 0 86,-8 0 0,12 0 281,-8 0-475,7 0 0,-11 4 1,12 8-1,-4 13 29,-5 8 1,1-8-1,16 0 115,8 3-206,-7 6-1,11-13 224,0 11-65,-11-27-124,27 27-21,-27-11 169,27 0-62,-27 11 0,14-23 1,-7 15 32,13 5 0,-4-8 0,4 0-6,3-5-15,-11 12 19,-1-22 446,-16 25-25,0-25-192,0 10-147,0-16 1,-16 0 0,-8 0 40,-10 0-14,13 15-25,-10-9 32,25 10 1,-22-13-805,16 10 293,0-8 209,-4 11-114,11-16 0,-11 3 319,16 10 0,0-8 0,0 11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75 260 8026,'-21'0'199,"1"3"0,12 10-93,-5 11 0,1-2-43,12 2-113,0 1 116,0-4-9,0-5-270,0 0 269,16-11-70,-11 11 1,27-16 0,-8 0 0,10 0-1,3-3-48,0-10 78,-16 8-9,10-27-71,-10 11 68,0-16 0,11 0-8,-7 0 0,-8 0 0,-1 0 1,-16-1-10,0 1-111,0 16 92,0-11 1,-12 23 0,-4-12 0,-5 5-164,-7 8 58,-6 4 1,10 4-1,-1 0 18,-3 0 1,-5 12-1,-1 4 1,6 2-322,4-2 1,11 12 439,-11-3 0,15 8 0,-7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189 126 6550,'0'-21'606,"0"7"-297,0 0 0,0 7 0,-2-5 0,-5 1 0,-7-1 0,2 5 0,-2-5-271,-2 3 0,4 2 0,-2 7 60,-2 0 1,4 0-1,-2 0-146,-2 0 0,7 2 0,2 5 0,2 7 11,-2 5 0,5 2 0,-5 0 42,4 0 0,6 0 0,1 0-76,3 0 1,7 0 0,-4 0-1,-1 0-8,0 0 0,5 0 0,-7 0 1,0 0 32,3 0 0,-8 0 0,5 0 0,-2 0-10,2 0 0,-5 2 0,5 3 0,-5 2-72,-2-2 0,0-3 0,0-2 8,0 0-16,0 0 0,0-7-287,0 0-12,0 0 218,0-2 122,0-3 1,0-11 94,0-5 0,-9-5 0,-3-9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6850,'-12'25'905,"-1"-1"-627,5 5-209,4 4 0,4 4 0,0 1 15,0-1-5,0 0 0,0 0 1,0 0-1,4 0-17,8 0 1,-7 0 0,7 0 0,-8 0-52,-4 1 0,3-1 1,6 0-39,4 0 1,-1 0-1,-12 0-216,0 0 0,0-12 86,0 0 138,0-17-754,16 24 59,-11-26 22,11 9 692,-16-15 0,0-15 0,0-7 0,0-15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1 186 7616,'0'21'96,"0"-5"0,4-16 0,4 3 0,8 6 372,5 3-275,-12 1 1,23-10-199,-8 10 0,10-8-89,3 7 155,-16-8 0,10-8-101,-6-8 0,-4 3 0,4-16 43,3-3-63,-11-5 106,-1 11 1,-16-9 18,0 6-52,0-9 1,0 9 0,-3 4-69,-10 5 75,-8 4 5,0 12-7,-11 0-84,27 0 0,-26 0 33,6 0 1,4 0-1,0 4 1,1 8 14,-1 13 12,13-8 0,-21 15 1,17-7-1,3 8-6,6 5 1,-1-1 0,-4 0-41,-5 0 3,1-16 1,12 11 0,3-11 0,6 4-206,4-1 0,11-11 0,-8 8 111,5-5 0,4-4 0,12-8 1,-1 5-220,1 3 1,0 0 361,0-12 0,0 0 0,0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7577,'0'25'-21,"0"-1"-23,0 5 1,0 4 0,0 4 97,0 1 1,0-1-1,0 0 1,0 0-86,0 0 1,0 0 0,0 0 0,0 0-42,0 0 0,0 0 1,0 1-1,0-1-58,0 0-129,0-16 252,0 11 10,0-27-58,0 27-2,0-27 91,0 11 0,0-19 0,0-10-5,0-12 0,0 4 0,0-4 0,0-3 22,0-5 1,0-4-1,0-1 1,0 1-4,0 0-38,0 16 1,0-23 0,0 7 0,0-6-1,0 3 1,0 3-8,0 0 1,0-1-1,0 1-16,0 0 1,4 16-11,8 9 0,-3 8 12,15 4 1,1 4 6,12 8 0,-13-3 1,-3 16 8,-5 3-6,-3-10 0,-1 13 0,0-6 1,-3 9 1,-2-10-1,2 1 39,3 3 1,0-6 0,-12 2 48,0 5 1,-15-8-46,-10 3 0,4-15 1,-4 7-77,-3 0 1,7-11-95,-4 8-339,1-10-323,3 13 582,-11-10 207,27 9 0,-11-15 0,16-15 0,0-7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7980,'0'37'15,"0"0"1,0 0 120,0 0 0,0-12 1,4-4 19,8-5 1,-3-4 0,15-12 186,4 0-184,6 0-112,-13 0 0,10 0 19,-6 0 1,-4-12-1,0-4-68,-5-5 36,12 12 1,-19-19 0,12 12 0,-5-5-30,-7-8 0,-2 8 1,1-4-50,5-3 56,-1 11 0,-12-15 0,0 7-82,0-9 0,-3 1 1,-6 5-1,-7 6-187,-5 6 1,9-8-1,-13 11-239,-3 5 0,-6 4 112,-2 4 115,-1 0 1,12 0-1,0 4-224,-3 8 252,11-7 212,1 27 1,16-23 34,0 16 1,3-17-1,10 5-6,11-10 29,-6-3 1,1 0 219,-6 0-288,-8 0 59,26 16 312,-9-10-154,-1 9 42,10 1-76,-25-10 0,13 13 197,-7-7-90,-7-6 1,24 26-123,-17-8 1,12 10-219,-11 3 1,11-12-70,-11-1 183,-1 1 33,4-4-555,-11-5-216,11-16-164,-16 0 877,16 0 0,5 0 0,16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259 148 7790,'0'-37'-414,"0"16"0,0 2 386,0 6 1,0 4 0,-3-12 131,-9 5-208,6 4 131,-25 12 1,22 0 0,-16 4-1,-3 4 10,-5 5 0,8 11 0,4-8 48,5 6 0,-8-10-50,11 13 1,1-13 0,16 9-42,8-5 0,-3 9 0,15-13 0,1 1-168,-4 3 1,11-8 67,-8 17 0,6-13 0,-2 10 70,-3-6 0,-16 12 236,3-3-186,-9-8 0,-6 11 252,-9-15 0,3-1-250,-16-12 41,1 16-19,2-11-180,7 11 1,-1-16-839,-9 0 980,8 0 0,17 0 0,21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0 7969,'-22'0'-827,"-9"0"780,26 0-81,-11 0 1,3 4 64,1 8 1,-12 9-1,11 16 56,4 0 44,6-15 0,3 9 0,0-25-36,0 25 1,0-22 0,3 12 0,10-5 1,-4 9 0,12-9 0,-2 2 58,2-2 1,-12-1 0,7-6-1,-1 4 1,-6 11 0,12-8 80,-5 5-39,-4-12-48,-12 23-17,0-27 0,-3 15-13,-9-8 2,6-6 0,-13 9-22,7-15 0,3 4 1,-16 5-207,-3 3 217,11 1 4,-15 2-9,27-9-774,-27 10 46,27-16 717,-11 0 0,16 0 0,0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4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7913,'0'37'-91,"4"-12"111,8 0 1,-7-1 0,7 13 6,-8 1 0,-4-14 0,0 1 0,3 0-186,10-4 1,-8 11 0,7-8-88,-8 10 1,-4 3-83,0 0 0,0-12 328,0 0 0,16-16 0,5 6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333 186 7766,'0'-38'763,"0"17"-779,0-11 1,-5 27 0,-2-11 0,-11 0 71,-1-8 1,7 6 0,-13 6 128,-5 8-51,14 4 0,-17 0 0,29 16-223,-29-11-305,30 27 237,-31-11-30,31 16 178,-31-15 1,31 9 0,-13-6 0,4 9-83,-1 3 105,1 0-33,12 0 0,0 0 13,0 0 6,0 0 0,0 0 0,0 0 0,0 1 0,4-1 0,8 0 1,-9 0-1,10 0 1,-8 0-3,-5 0 1,12 0-1,1 0 1,-6 0-15,-2 1 1,-5-1 0,0 0-1,0 0-93,0 0 1,0 0 0,0 4-132,0 8 1,0-6-336,0 6-6,16-24 494,-13-9 22,31-32 0,-31-5 65,9-17 0,9 1 0,1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7822,'4'21'589,"8"-8"0,9-10-781,16-3 1,0 0-395,0 0 1,-13 0 585,1 0 0,-1 0 0,13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5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7934,'-21'0'-487,"5"4"-620,16 8 731,0-7 376,0 11 0,0-16 0,0 16 0,0 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8295,'12'9'427,"7"-6"-482,-5 4 0,-3-5 0,3-2-771,3 0 1,-6 0 825,3 0 0,0 0 0,7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6:47.817"/>
    </inkml:context>
    <inkml:brush xml:id="br0">
      <inkml:brushProperty name="width" value="0" units="cm"/>
      <inkml:brushProperty name="height" value="0" units="cm"/>
      <inkml:brushProperty name="color" value="#004F8B"/>
    </inkml:brush>
  </inkml:definitions>
  <inkml:trace contextRef="#ctx0" brushRef="#br0">63 126 22976,'0'0'0,"0"0"0,0 0 0,0 0 0,0-7 0,0-2-348,0-3 0,0 5 1,0-4-1,0-1 1,0 3 289,0-1 1,-7-4-22,0 7 1,-2 0-1,4 5 1,-4-3 51,-3-2 0,7 0 0,-4 7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20678,'-20'0'179,"3"0"1,13 0-160,-8 0-16,8 0 0,-8 0 35,24 0-38,-8 0 76,12 0 72,-16 0-45,-16 0 81,12 0-181,-29 0-15,29 0 6,-13 0-52,17 0 72,17 0-13,-13 0 1,29 0-5,-29 0-1,12 0 357,-16 0-279,-16 0-28,12 0-166,-13 0 611,17 0-423,-16 0-28,12 0-32,-13 0 0,13 0-22,-8 0 41,9 0 55,-15 0 62,18 0-107,18 0 1,-11 0-3,17 0 1,-11 0-9,11 0 0,-12 0 3,13 0-11,-16 0-20,7 0 15,1 0-4,-13 0 0,17 0-15,-9 0 19,-8 0 1,17 0 14,-9 0-18,7 0 2,2 0 3,13 0 0,-27 0-2,17 0 1,1 0-22,12 0 15,0 0-2,-16 0 1,0 0 9,-9 0-8,-8 0-45,29 0 41,-29 0-2,29 0 1,-26 0 0,18 0 13,5 0 0,-11 0 0,6 0 8,5 0 67,-15 0-82,19 0 5,-31 0 3,31 0 1,-15 0-21,18 0 17,0 0-10,0 0 1,-13 0 5,1 0 0,0 0 0,11 0 2,1 0 1,-12 0-1,0 0-43,4 0 30,3 0 1,-7 0 0,-1 0 0,6 0-3,2 0 1,5 0-7,0 0 8,0 0 0,0 0 0,-1 0 0,1 0-3,0 0 1,0 0 0,0 0 0,0 0 1,0 0 0,0 0 0,0 0 15,0 0 0,0 0 0,-1 0 8,1 0 1,0 0-1,0 0-20,0 0 1,0 0-1,0 0-3,0 0 0,-13 0 1,1 0-1,5 0 1,2 0 0,4 0 1,1 0-5,0 0 1,-12 0-1,-1 0 2,6 0 1,2 0-1,5 0 8,0 0 0,0 0 0,0 0 0,0 0 1,-1 0-3,1 0-1,0 0-5,0 0 4,-16 0 1,13 0-9,-15 0 8,2 0 1,12 0-5,-13 0 0,17 0 0,0 0 1,0 0 0,-1 0 0,1 0 0,0 0 1,-12 0 0,0 0 0,4 0 0,3 0 4,5 0 0,0 0 0,0 0-1,0 0 1,-13 0-3,1 0 2,-1 0 78,-2 0-76,11 0-1,-30 0 3,13 0-5,2 0 9,-15 0-13,31 0 9,-31 0 2,31 0-2,-31 0-2,31 0 1,-27 0 5,17 0-3,-15 0 1,24 0 4,-8 0 0,-6 0 2,6 0 0,0 0 4,12 0 0,-13 0-16,1 0 1,-1 0 1,13 0 0,-12 0 0,-1 0 0,-11 0 13,11 0 0,1 0-16,12 0 1,-13 0-4,1 0 1,-13 0-4,13 0 0,-13 0 9,13 0 1,-13 0 4,13 0 1,-13 0 16,13 0 0,-13 0-15,13 0 0,-13 0-16,13 0 1,-13 0 0,12 0 0,-11 0 0,13 0 1,-14 0 9,13 0 0,-13 0 8,13 0 0,-13 0-6,13 0-9,-16 0-1,24 0 0,-26 0-2,18 0 1,-13 0 0,13 0 1,-13 0 4,13 0 7,-17 0-9,26 0-1,-15 0 0,6 0-1,-1 0 4,1 0 23,12 0-12,0 0 1,0 0 16,-1 0 1,-11 0-4,0 0-29,-1 0 0,13 0-5,0 0 0,-12 0 2,-1 0 0,1 0 2,12 0 0,0 0 1,0 0 1,-13 0 0,1 0 0,5 0 0,-11 0 0,6 0 0,5 0 0,-11 0 0,6 0 0,4 0 0,-9 0 0,4 0 0,6 0 0,-10 0 0,4 0 0,6 0 0,-11 0 0,6 0 0,5 0 0,2 0 0,4 0 0,1 0 0,-12 0 0,0 0 0,4 0 0,-9 0 0,4 0 0,6 0 0,2 0 0,5 0 0,0 0 0,0 0 0,-13 0 0,1 0 0,5 0 0,1 0 0,6 0 0,0 0 0,0 0 0,0 0 0,0 0 0,-12 0 0,-1 0 0,6 0 0,2 0-2,5 0 1,-1 0 0,1 0 0,0 0-8,0 0 0,-12 0 0,-1 0 7,6 0 0,2 0 1,5 0 1,0 0 0,-13 0 0,1 0 1,5 0-5,1 0 0,-6 0 0,0 0-13,5 0 1,1 0-13,6 0 0,0 0 0,0 0 20,0 0 0,-13 0 1,1 0-2,3 0 0,-7 0 1,4 0 22,3 0 0,5 0-5,4 0 1,0 0-6,0 0 0,0 0 1,0 0-4,0 0 1,-13 0-1,1 0 0,0 0 2,12 0 0,-1 0-2,1 0 1,0 0 10,0 0 0,-12 0 0,-1 0 7,5 0 0,-8 0-12,3 0 1,-11 0 3,11 0 0,1 0-10,12 0 0,-13 0 0,1 0-3,3 0 0,-7 0 2,4 0 1,-1 0 0,13 0 0,0 0 0,-12 0 0,-1 0 0,-11 0-1,11 0 1,-11 0-1,11 0 1,-12 0 0,13 0 0,-13 0 0,13 0 0,-16 0 0,10 0 0,-7 0 7,-6 0 1,13 0 65,-7 0-32,-6 0 0,13 0 15,-7 0-38,-6 0-31,9 0 18,1 0-20,-11 0 0,15 0 47,-8 0 123,-7 0 32,11 0-182,-16 0-205,16 0 17,-11 0-1212,11 0 854,-16 0 1,-16 0 0,-5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21857,'25'0'287,"-1"0"0,1 0-286,12 0 1,0 0 17,0 0 1,-1 0 16,1 0 1,-12 0-154,0 0 138,-17 0-13,8 0 52,-16 0 1,16 0 77,9 0-57,-8 0-47,15 0 0,-11 0-54,16 0 0,-13 0 19,1 0 0,0 0 2,12 0 1,-1 0-9,1 0 0,-12 0 26,0 0 0,-1 0-5,13 0 0,-12 0 1,-1 0-6,4 0 0,-6 0-11,2 0 1,1 0 3,12 0 0,0 0-5,-1 0 0,-11 0 0,0 0 2,3 0 1,-7 0-1,4 0 3,3 0 0,5 0-5,4 0 0,0 0 2,0 0 0,0 0-3,0 0 0,0 0 0,-1 0-3,1 0 0,-12 0 0,0 0-2,3 0 1,5 0-11,4 0 1,0 0 0,0 0 6,0 0 1,-13 0 0,1 0 1,3 0 2,-10 0 24,13 0-19,-10 0 1,4 0-1,0 0 3,3 0 1,-7 0-4,3 0 1,1 0 5,12 0 0,-12 0-2,-1 0-1,1 0 0,12 0 0,0 0 0,-13 0 6,1 0 5,-1 0 1,13 0-9,0 0 0,-12 0 9,-1 0 1,-11 0 3,11 0 0,1 0-11,12 0 1,-13 0 10,1 0 0,-13 0-10,13 0 0,0 0-11,11 0 1,-11 0 6,0 0 1,-13 0 0,13 0-10,3 0 0,-7 0 1,3 0 0,-11 0-8,11 0 1,1 0 11,12 0 0,-13 0-1,1 0 1,-13 0 0,13 0 1,-13 0 2,13 0 0,-13 0 0,13 0 0,-13 0-1,13 0 1,-13 0 0,13 0 1,-13 0 3,13 0 1,-13 0-8,12 0 1,-11 0-2,11 0 1,-11 0-3,11 0 1,-11 0-3,11 0 5,1 0 1,12 0-4,0 0-33,-16 0-24,10 0 45,-10 0 1,4 0-3,0 0 0,-13 0 17,13 0 0,-13 0 4,12 0 12,-15 0-13,23 0 1,-23 0-2,15 0 1,-11 0 0,11 0 0,-15 0-1,7 0 0,0 0 0,8 0 0,-3 0 0,4 0 0,-13 0 0,13 0 0,-13 0-4,13 0 0,-13 0-6,13 0 0,-13 0-3,13 0 0,-13 0 5,12 0 1,-11 0 3,11 0 0,-11 0 7,11 0 0,-11 0-3,11 0 0,1 0-5,12 0 1,-13 0-44,1 0 1,-13 0 9,13 0 1,-13 0-1,13 0 34,3 0 0,-5 0 10,1 0 20,-15 0-20,23 0 10,-11 0 1,3 0-17,1 0 0,-16 0 3,22 0-3,-25 0 1,13 0 0,-7 0 0,-3 0 4,16 0 1,-13 0 35,13 0 2,-17 0-39,24 0 1,-23 0-9,16 0 1,-13 0 4,12 0 0,-11 0-6,11 0 0,-11 0 3,11 0 0,-11 0-1,11 0 0,-12 0-2,13 0 5,-16 0 0,22 0 0,-22 0 0,16 0 0,-13 0 3,13 0 1,-13 0 2,13 0 13,-17 0-9,24 0 0,-23 0-2,16 0 0,-13 0-8,12 0 8,-15 0-3,23 0-21,-11 0 15,0 0 1,-2 0 16,-6 0 0,-5 0-14,17 0 50,-16 0-47,7 0-2,-16 0 4,15 0 2,-9 0 1,13 0-5,-7 0 1,-3 0-24,16 0 0,-13 0 12,13 0 0,-13 0 4,13 0 1,-1 0 1,13 0 0,-12 0 0,-1 0 0,-11 0 0,11 0 0,-11 0 0,11 0 0,4 0 0,-7 0 0,4 0 0,-13 0 0,13 0-2,3 0 0,-7 0 0,4 0 1,-13 0 0,13 0 0,3 0 0,-7 0 0,3 0 0,-11 0-1,11 0 0,1 0 0,12 0 0,-13 0-63,1 0 1,0 0 38,12 0 1,0 0-6,-1 0 1,1 0 30,0 0 0,0 0-3,0 0 1,0 0 4,0 0 0,0 0 0,0 0 0,-13 0 1,1 0-2,3 0 0,-7 0-7,4 0 0,-1 0-1,13 0 1,0 0-66,0 0 0,0 0 4,0 0 1,0 0 65,0 0 0,-13 0 0,1 0 2,3 0 1,-7 0 0,4 0 6,3 0 0,-7 0-4,4 0 0,-1 0 7,13 0 0,0 0-10,0 0 1,-12 0-1,-1 0 0,4 0 0,-7 0 0,4 0 0,3 0 0,-7 0 0,4 0 0,-1 0 0,13 0 0,-12 0 0,0 0 0,3 0 0,-7 0 0,3 0 0,1 0-3,12 0 1,0 0-1,0 0 0,-13 0 3,1 0 0,-1 0-1,13 0 1,0 0-2,0 0 1,-12 0-1,-1 0 0,1 0 3,12 0 0,-12 0 10,-1 0 1,-12 0 8,13 0 1,0 0 6,12 0 0,-13 0-12,1 0 0,-13 0-13,13 0 1,-13 0-11,13 0-7,-1 0 0,13 0 14,0 0-39,-18 0 38,15 0 1,-25 0 16,15 0 27,-17 0 40,27 0-48,-31 0-53,31 0 26,-31 0 2,15 0 3,-18 0 8,15 0-39,-11 0 1,17 0 27,-9 0 9,-8 0 1,17 0 0,-9 0 39,-8 0 65,13 0-602,-17 0 1,-17 0 0,-3 0-1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18579,'0'-21'185,"0"2"20,0 6 0,0 5 16,0-17 0,0 12 0,0-11-195,0 15-12,0-23 8,0 27-108,0-27 46,0 11-63,0 0 85,0-11 0,0 23 7,0-16 8,0 16 52,0-6-22,0 15-5,0-16 1,0 7-23,0-16 1,0 13 7,0-13-65,0 16 43,0-7 1,0 13-38,0-10 35,0 8 41,0-11-24,0 16-2,0-16 43,0 11-35,0-11-79,0 16 72,0 16 32,0-11-3,0 11 93,0-16-122,0-16 59,0 11-5,0-11 0,0 20-28,0 8 1,0-3-10,0 15 1,0-11-24,0 12 1,0-13 15,0 13 0,0-13-3,0 13 22,0-16 1,0 10 322,0-7-261,0-6-60,0 26 0,0-24-9,0 17-12,0-16-14,0 7 0,0-13-1,0 10-26,0-8 43,0 11-36,0-16 22,0 16 30,0-11 8,0 27 1,0-23-22,0 15-19,0-15 13,0 7 0,0-16 13,0 16 0,0-7 1,0 16 2,0-16-17,0 6-4,0-15 12,0 16-42,0-10 31,0 25-3,0-25 1,0 13 0,0-6 5,0 11 0,0 10 32,0 3-34,0-16 9,0-5-11,0 0-1,0-11 0,0 27 4,0-7 0,0-8 35,0-1-35,0 0 14,0-10-3,0 25-9,0-9-2,0-1 1,0 11 6,0-27-1,0 27-41,0-27 27,0 27 1,0-11 0,0 16 0,0 0-3,0 0 1,0-12-1,0 0 10,0 3 0,0 6 1,0 3 22,0 0 1,0-12-12,0-1 0,0 1-6,0 12 1,0 0 1,0 0 1,0 0-8,0 0 1,0-12 0,0 0-18,0 3 1,0 6 0,0 3 4,0 0 0,0-12 0,0-1 8,0 5 0,0-8 0,0 4 14,0 3 0,0-7 0,0 4-3,0 3 0,0-7 1,0 4 5,0 3 0,0 6-16,0 3 1,0 0-1,0 0-4,0 0 1,0-12-1,0 0 5,0 3 0,0 6 1,0 3-5,0 0 1,0-12 0,0-1-1,0 5 1,0 4 0,0 4-7,0 0 0,0 0 0,0 1 0,0-1-3,0 0 1,0 0 1,0 0 0,0-12-7,0-1 0,0 1-9,0 12 1,0 0-11,0 0 0,0 1-4,0-1 0,0 0 12,0 2 0,0-2 3,0 0 1,0-12-1,0-1 20,0 5 1,0-8-1,0 4 8,0 3 1,0-7-8,0 4 1,0-13-3,0 13 0,0 0-24,0 12 1,0-13 0,0 1-5,0 3 0,0-6 0,0 2 7,0 5 0,0-8 0,0 4 47,0 3 0,0-7-33,0 4 1,0-1 18,0 14 1,0-14-1,0 1-7,0 3 1,0-6-5,0 2 0,0 1 0,0 12 0,0-12 0,0 0-6,0 3 0,0-7 1,0 4-25,0-1 1,0 1 0,0 0 9,0 3 0,0-7 23,0 4 0,0-12-5,0 11 0,0-11-3,0 11 0,0 1 21,0 12 0,0-12 0,0 0 0,0 3 0,0-7 0,0 4-2,0 3 1,0 6-17,0 3 1,0 0 4,0 0 0,0 0-10,0 0 0,0-12-2,0 0 1,0-1 4,0 14 1,0-14 1,0 1 0,0 0 3,0 12 1,0-12 0,0-1-2,0-17 0,0 27 0,0-9-10,0 8 0,0-8-1,0 0 10,0-18 2,0 26-3,0-29 1,0 17-1,0-9 14,0 13 6,0 9 1,0 3-19,0 0 4,0-18 0,0 3-4,0-10 3,0 9 60,0-1-61,0 13 13,0-29 1,0 17 19,0-9-28,0 9-4,0-1 0,0 1-17,0-9 23,0-8 1,0 17-29,0-8 32,0-10-1,0 31-18,0-31 0,0 18-9,0-8 18,0-10 1,0 19 2,0-10-6,0-9 10,0 15-6,0-2 0,0-7 3,0 16 1,0-13-5,0 13 0,0-13-4,0 13 1,0-13-2,0 13 0,0-13 0,0 13 1,0-13 0,0 13 1,0-13-3,0 13 0,0-12-17,0 11 17,0-17 1,0 15 2,0-10 1,0-3-1,0 15 1,0-11 0,0 12 1,0-18-2,0 26 4,0-29 0,0 29 1,0-24 23,0 16-26,0-18 0,0 14 7,0-8 39,0-10-26,0 15 1,0-15 74,0 10-47,0-10-29,0 15 75,0-18-67,0-18-28,0 15-8,0-13-92,0 16 107,0 16-13,0-13 0,0 18-68,0-8-57,0-10-182,0 15-567,0-18 341,0-18 538,0 15 0,0-31 0,0 15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1 631 20570,'0'21'-2028,"0"-5"2425,0-50 0,0 22-91,0-25 0,0 9-249,0-10 0,0 14 126,0-1-65,0 16 0,0-10 141,0 6-115,0-8-402,0 0 204,0-11-38,0 27 44,0-27 0,0 23 0,0-16 0,0-3 68,0-5 0,0 8 1,0 0 16,0-3 1,0 7 43,0-4 0,0 13-9,0-13-38,0 16-1,0-23 4,0 27-9,0-11 350,0 16-331,0 16-21,0-11 8,0 11-16,0 0 1,0-7 5,0 16 54,0-17 167,0 8-188,0-16 40,0 16 0,0-7 0,0 16-24,0 3-53,0 6 0,0 3 0,0 0 22,0 0-6,0 0-32,0 0 1,0-12 0,0 0 0,0 3 0,0 5 0,0 5 0,0-1-6,0 0 1,0 0 6,0 0 23,0 0 0,0 0 12,0 0-29,0 0 1,0 0 0,0 1 98,0-1-94,0 0 2,0 0-2,0-16 5,0 11 1,0-11-1,0 16-4,0 0 0,0 0 1,0 0-37,0 1 19,0-17 0,0 11 0,0-8 1,0 10-10,0 3 0,0 0 1,0 0 0,0 0-23,0 0 26,0 0 1,0-12-1,0 0-11,0 3 13,0-10 0,0 14 1,0-8-1,0 10 1,0 3 1,0 0 0,0-12 0,0 0 0,0 3 0,0 6 1,0 3 0,0 0 1,0 0-4,0 0 1,0 0 0,0 0 1,0 0 1,0 0 0,0 0 0,0 1 0,0-1-1,0 0 3,0 0 0,0 0 0,0 0 0,0 0-3,0 0 1,0 0-1,0 0 1,0 1-6,0-1 0,0 0 1,0 0-1,0 0-9,0 0 11,0-16 0,0 11-4,0-7 45,0-8 0,0 15 1,0-7-24,0 9 0,0-10 0,0 1-1,0 3 1,0-6-44,0 2 40,0 1 3,0 12-20,0-16 0,0 13 0,0-9 22,0 8-54,0-12 40,0 11-6,0-11 0,0 16 0,0 1 3,0-1 0,0-13 1,0 1 3,0 3 7,0-10 3,0 14 0,0-11 42,0 16-51,0-16 1,0 11-1,0-7 104,0 8-101,0 5 1,0-1-1,0 0 18,0 0-20,0-16 0,0 11 0,0-7-16,0 8 1,0 4 0,0 0 5,0 0 1,0 1-4,0-1 1,0 0 0,0 0 6,0 0 0,0-12 0,0-1-3,0 5 1,0-12 0,0 15-3,0-7 42,0 9 0,0 3 47,0 0 1,0 0-36,0 0-36,0 0 0,0-12 0,0-1 25,0 5-2,0-12-15,0 15-19,0-11 0,0 4 0,0 0 0,0 3 0,0 6-52,0 3 64,0 0-49,0 0 0,0 0 1,0 0-1,0 0 1,0 0 21,0 1 1,0-14 0,0 1 0,0 3 15,0 6 1,0 3 0,0 0-7,0 0-4,0 0 14,0 0 0,0-12 1,0 0-1,0 3 26,0 6-30,0 3 0,0 0 1,0 0 3,0 0-5,0-17-5,0 13 1,0-24 0,0 16 3,0 3 0,0-12 0,0 17 0,0-8 0,0 9-5,0 3 0,0-12 1,0-1 12,0 5 1,0-8-1,0 3 4,0 5 126,0-13-129,0 17 1,0-24 19,0 16-12,0-18-10,0 11-1,0-18-17,0 15 24,0-11 7,0 30-30,0-31 1,0 18-47,0-8 58,0-10-4,0 15 24,0-18 43,0 16-31,0-13-24,0 15 10,0-18-29,0 16 23,0-13 26,0 15-424,0-18 183,0-18 0,0 11-322,0-17 112,0 15 1,0-12 410,0 8 0,0-6 0,0-18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8219,'5'37'343,"2"0"-263,6 0 1,-1 0-1,-12 1-76,0-1 1,0 0 0,5 0-168,7 0 1,-8 0-702,8 0-161,-8 0 271,-4 0 754,0-15 0,17-22 0,3-22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37 7863,'-20'0'-706,"8"0"876,24 0 1,-5 0 0,18 0-26,5 0 0,2-12 0,4-1-75,1 5 1,0 4-1,0 8 1,0 4-47,0 5 1,0 3 0,0-8 0,0 8-60,0 6 1,-13-1 0,1 7-1,5-7 5,1-5 1,-6 12 0,0-3 21,4 9 0,0 3 1,-1-4-1,-7-4 7,-5-5 0,1-2 0,-10 6 0,6-3 8,-5 3 1,-4-7 0,-4 4 38,0 3 1,0 6 0,-4-1 0,-8-5 4,-13-3 0,4-12 1,-3 8-1,-4-5-40,-6-7 1,-3 6 0,0-2 0,-3-4 1,-9-6 0,3 10 0,-10-1 0,1-3 2,11-6 0,2-3 1,2 0-1,-9 0 0,8 0 1,-8 0-258,7 0 1,17 0-345,1 0 0,20 13 586,4-1 0,33 16 0,24-7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37 6201,'21'0'1131,"-5"0"1,-16-3-303,0-10-592,-16 8 0,7-11 0,-15 16-124,-5 0 0,8 0 0,-3 0-87,-4 0 0,7 0 1,-1 4-1,3 4-8,-2 5 1,9 11-1,-13-8 1,1 6-58,2 6 0,-9-7 1,10 4-1,-4 3 8,1 6 0,11 3 0,-8 0 17,5 0 0,4-12 0,12-1 25,0 5 0,0 4 0,0 4-79,0 0 0,16-12 0,8 0-30,10 3 1,3-10 0,0-6 0,0-8-25,-1-4 1,1 0 0,0 0-1,0 0 15,0 0 0,0 0 0,0 0 1,0 0-34,0 0 1,-4-4 0,-5-5-120,-3-3 0,-1-13-48,13 13 1,-16-4-487,-8 4 793,-10 6 0,-3-10 0,0 16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7913,'0'25'727,"0"-1"1,0 1-630,0 12 1,0 0-1,4 1-270,8-1 0,-7 0 1,7 0 193,-8 0 0,-4-12 0,0-1-965,0 5 0,12-8-287,1 4 1230,-1-17 0,4-8 0,5-21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0 6428,'-37'0'530,"16"0"0,21 0 0,25 0-493,8 0 0,4 0 1,0 0-1,3 0 1,9 0 0,-3 4 0,12 4 0,-2 5 10,2-4 0,-8 6 0,8 1 0,-2 6-45,2 6 1,-12-7-1,3 4 1,-9 0-39,-3-4 1,0 11-1,0-11 1,-4 3 8,-8 1 1,3 0-1,-16 12 36,-3 0 1,-5 0 0,-4 0-1,0 0 39,0 1 1,-13-14 0,-2 1 0,-7 0-5,-6-4 1,-5 7 0,-4-15-1,0-1-34,0 4 0,-3-11 0,-6 8 0,-7-10-34,-5-3 1,13 0-1,-8 0 1,4 0-96,-1 0 0,1 0 0,12 0-267,0 0 0,4 4-152,8 8 1,10-3 536,15 16 0,15-1 0,7 13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7245,'-21'0'-80,"0"0"1,7 0 278,0 0-199,10 0 0,4 0 0,11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555 111 6891,'19'-3'376,"-7"-10"435,-6 8-491,-6-27 0,0 23 492,0-15-518,0 15 1,-18-7-123,-7 16 1,6 0-1,-6 0-33,-4 0 1,-3 0-1,-5 0-42,0 0 1,0 12-1,4 4 1,5 2-61,3-2 0,0 9 0,-11-10 0,2 7-31,10 6 0,-5-7 0,12 4-52,-2 3 0,6 6 0,-8 3 6,5 0 0,4-12 1,12-1-1,4 1-10,8-4 1,-3 8 0,15-17 0,1 0-85,-6 4 1,15-10 0,-10 6-1,10-9 91,2-3 0,14 13 0,-1-1 0,-5-3 34,-2-5 1,-5-4 0,0 0 0,0 0-33,0 0 0,-13 0 0,1 0 67,3 0 1,5 0-177,4 0-475,-17 0-780,-3 0 864,-17 0 0,0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74 6951,'0'-19'586,"0"1"1,0 15-413,0-10 1,-16 10 11,-9-10 1,4 8-224,-3 5 0,-1 12 0,-6 6 50,6 1 0,4-6 0,9 12-18,-13 5 1,-3-11 0,-2 6 30,5 5 0,6 2 0,-11 1 0,11-5 10,1-3 0,6-12 0,8 11 17,-8 6 0,9 2-39,-10 5 1,8 0 0,10-3-13,8-9 1,-6 3 0,17-16-8,6-3 1,-11-5-1,6-4-267,5 0 0,2 0-33,4 0 1,1 12-130,0 0 1,-12 1 0,-1-13 97,6 0 0,-10-4 336,4-8 0,1 8 0,12-13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111 334 8004,'-25'0'-235,"6"5"77,1 8 0,2-10 0,8 13 249,-5 2 0,1 1-6,12 18 1,0 0-68,0 0 1,0-12 83,0 0-117,18-16 69,-15 7-28,30-16-61,-29 0 78,29 0-2,-29 0-6,29 0 4,-13 0-20,17 0 17,-1 0 6,-14 0-189,11 0 156,-14 0 0,18-16 0,0-5 5,0 1 6,-16 2 82,13 3-82,-31-7-6,13 3 1,-4-15-1,0 10 148,-3-10 1,-5-3 170,-4 0-266,0 0 1,0 0 0,-4 5 85,-8 7-299,8-8 204,-29 11 26,12 3-38,2-15-142,-15 31 0,25-18 0,-15 12 0,-4-4 61,-6 6 1,10 2-1,-1 10-227,-3 8 0,0 6 0,-2 18-317,5 0 0,13-12 0,-7 0 579,1 5 0,6 2 0,12 5 0,0 0 0,0 0 0,0 0 0,0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0 557 7036,'0'-38'-34,"0"1"1,0 13 151,0-1 1,12 12-36,1-11 17,-1-1-20,-12 6-17,17-15 1,-13 13 0,12-16 0,-4 0-64,0 0 0,13 12 0,-13 0 44,-3-3 1,0 12-42,3 4 1,-5 6 34,18 6 0,-1 0-25,13 0 0,-12 18-33,0 7 0,-17 6-23,5 7 1,2-1-1,-2 0 0,-4 0 0,-6-12 0,-3-1 4,0 6 0,0-10-27,0 4 65,0-15 1,0 4 1,0-26 0,0 4 0,0-15 0,5-1-8,8 6 1,-10-15-1,13 9 4,2-8 1,-3-4 0,10 0-1,-9 5 26,1 7 1,3-9 122,17 10 0,0-5 42,-1 5 0,-11 6-131,0 18 0,-17 5 0,5 8 0,-4 6 54,3 2 0,-9 13 1,10-9-79,-10 6 1,-3 7-1,0-1-184,0 0 1,0 0 0,0 0-213,0 0 0,0 0-117,0 0 0,0 0-372,0 0 852,0-15 0,0-6 0,0-16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0 297 7596,'0'37'35,"0"0"0,0-12 1,0-1-210,0 7 1,0 0 0,0 6 0,0 1 87,0-1 0,0-13 0,5 1 0,2 9 78,6 12 1,-1-15 0,-12 15-97,0 0 1,0-14 0,0-7 88,0 5 109,0-14 1,5 0-10,7-16 0,-8-16-2,8-9 1,-8-9-1,-4-3 1,0 0 0,0 0 0,0 0 1,0 0-39,0 0 1,0 0-1,0-4 1,0-5 9,0-3 0,0-17 0,0 8-38,0 1 1,0 3 0,0 17 0,0 0-35,0-1 1,12 1 154,0 0-96,1 0 0,-8 18-36,7 6 1,-5 8-15,18 5 1,0 18-13,11 6 1,1 8 0,0 5 11,0 0 1,-12-3 0,-4-6 0,-2-7-2,2-5 1,0 14 0,8-10 7,-5 1 0,-12 0 142,13-8-7,-16 6 1,7 6-32,-16-1 1,0-11-92,0 12 1,-16-17-1,-5 8-57,0 2 0,-11-14 1,7 8-54,-8-9 0,-4-3 0,4 6-842,8 6 123,-7-8 293,27 12 523,-11-32 0,1-6 0,-7-15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7221,'0'25'87,"0"-1"0,0 7 31,0 0 1,0 6 0,0 1 0,0-1-9,0 0 1,4 0 0,4 0-1,5 0-122,-5 0 0,-1 6 1,2 1-1,4 5 47,-5-3 0,-4-5 0,-4 1 0,0 2-78,0 6 0,12-1 1,0-12-1,-3 0-23,-5 1 1,-4-1 0,0 0-1,0 0-1,0 0 0,0-12 1,0-1-282,0 6 1,0-10-299,0 5 376,0-17 1,3 5 269,10-26 0,-8-8 0,11-16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7983,'-21'18'-367,"9"6"0,12-4 428,12 5 0,-3-17 1,12 8-125,-5 2 1,12-14-1034,-3 8 1096,8 9 0,4-17 0,0 12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148 260 7380,'24'0'598,"1"0"-428,3 0 0,-7 0 0,0-4-34,-5-8 1,0 8 0,-7-13-13,3 1 0,12 7-77,-11-16 0,-1 0 58,-12-12 1,0 13 5,0-1 1,0 12-96,0-11 1,-16 17 0,-8-6 21,-10 8 17,-3 5 0,16 0-25,-10 0-43,10 18 0,-4-11 0,0 14-46,-3-5 1,7 14-1,0-5 57,5 6 1,0 7 0,8-1-12,-5 0 1,1 0 0,12 0-102,0 0 0,0 0 1,4-3-1,4-6-451,5-3 0,15-4 146,-4 4 0,6-4 1,-2-14-1,-3 5 419,3-3 0,5-5 0,20-20 0,5-5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70 7983,'-16'-20'-61,"7"-1"29,-16 9 1,13 8 29,-12-8 1,15 12-1,-7 7 1,4 11-14,-1 1 0,1-6 0,12 11 47,0 6 0,4 2 0,4 5-222,5 0 0,11-12 1,-8 0 78,5 5 0,4-2 0,8 0 0,-5-6 55,-3-7 0,-1 15 0,13-5 3,0 7 1,-3-7-1,-6-4 187,-4-5 446,-15 14-463,7-11 1,-20 3 0,-4-7 0,-8-2-46,-5-1 0,-4 1 1,-12-13-15,0 0 0,0 12 0,4 6-394,8 1 1,10-7 335,15 13 0,-16-16 0,-5 7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185 74 6833,'-37'0'512,"12"13"-412,0-1 1,17 6 52,-5-6-128,-6-8 0,14 29 0,-11-13 0,4 4 182,-1 1-130,1 0 0,12-4-9,0 12-33,0-13 1,0 5 0,0-1-26,0 6 1,16-10 0,8 1 39,10-5 2,3-4-239,0-12 222,0 0-21,-1 0 1,1 0 0,0-3 0,0-6-48,0-3 1,-12-17 0,-1 5-13,4-10 37,-10-3 96,14 0-87,-27 17 4,11-13-7,-16 29 225,0-29-148,0 12 1,0-4 0,0 0-1,-4 0 1,-5 1-27,-3-1 1,-16 12-1,3-6 1,-8 1-25,-4 11 0,0 2 1,0 5-1,0 0-330,0 0 0,13 0 1,-1 5-8,-3 8 0,-5 3 0,-1 12 0,10-3-721,11 5 1033,10-14 0,-13 17 0,-5-13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63 8041,'0'-14'-459,"0"0"676,0 9 0,0-6 34,0 4 1,-2 4-68,-5-4 1,2 5-52,-9 2 1,7 0-101,-7 0 0,0 9-24,-7 5 1,0 5-1,2 2 31,5 0 0,-2-7 1,9 0-1,0 2-136,-2 3 0,6-5 1,-4 0-245,5 2 350,2 3-212,0-7 1,0 6-1,2-4 1,5 5-608,7 2 543,5-9 93,2-3 1,0-9 0,0 0-1,0 0 173,0 0 0,-2-2 0,-3-3 0,-2-2 0,-7-7 0,5 5 0,-3-3 0,-2 5-64,-7-7 1,0 7 262,0-7 0,-2 9 594,-5-2-570,4 5 0,-6 4-77,9 5 1,0-2-46,0 9 1,7-7-1,2 5 7,3-3 1,2-2-1,7-7-31,0 0 1,-7 0-1,0 0-17,2 0 10,3 0-34,-7 0 1,4-2 0,-7-5 0,3-7-31,4-5 0,-6-2 1,-1 0 34,0 0 1,-6 0-1,4 0 1,-7 2-30,-7 5 0,2-2 1,-7 7-1,1-1-60,-1 1 0,5-5 0,-7 7-54,-2 2-325,-3 3 318,-2 2 0,7 0 1,0 0-1,0 2 1,0 5-206,0 7 1,9-2-1,-2 2 1,3 2 9,-3 3 0,4 2 1,-4 0 303,5 0 0,11-9 0,3 6 0,9-6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7031,'0'37'-24,"12"-12"1,1 0 183,-5 5 0,-4 1 0,-1 7 1,6-1-42,4 0 1,2 0 0,-6 0 0,3 0 7,-3 0 1,7 0-1,-4 0 1,-3 0-161,-5 1 0,8-1 0,0 0 0,1 0 49,2 0 0,-9 12 1,6 1-1,-5-4-69,5-6 1,-6-2 0,6-1 66,-9 0-171,-3 0-6,16 0 177,-11-16-15,11 13-191,-16-31 58,0 31 0,0-27 21,0 18-186,0-1 1,0-2 147,0-7 1,0-9-1,0 6-289,0 13 440,0-9 0,0 0 0,0-16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0 148 7963,'16'22'0,"-11"-6"-51,11 1 1,-16-10 0,3 14 219,10-5 1,8-3-52,16-13 1,0 0 20,0 0 1,-1 0-204,1 0 1,-12-4 78,0-8 0,-17-9 73,5-16-83,6 17 36,-14 2-1,11 3-8,-16 11 10,0-30-6,0 31 13,0-31-47,-16 31 1,7-27 0,-15 17-33,-4 6 1,-6 2 0,-3 10 52,1 8-7,-1-10-11,16 31 10,-11-15-20,11 18 43,0 0-30,-11 1 4,27-1-15,-11 0 0,16 0 0,0 0 24,0 0-261,0 0 160,0 0 0,4-3 0,4-6 0,8-7 1,5 0-1,7-5-431,6 0 1,15 2 0,4-11 510,5 5 0,3 1 0,13-13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132 0 7957,'-21'0'-859,"5"0"1573,16 0-630,0 18-22,0 1 1,0 18-1,0 0 106,0 0-144,0 1 1,0 11 0,3 0-1,6 1 1,4-1 0,-5 6-43,-4 2 0,-4-8 0,0 9 0,3 1-71,10-3 1,-8-10 0,7 4-1,-8-10-67,-4-3 0,0 1 99,0-1 38,16-16 1,-11-9 20,7-24 0,-5 3 0,2-16 35,3-3 1,4 0 0,-7-2-41,3 5 1,16 6-38,-3-6 0,-4 7 30,4 18 1,-1 5-1,10 8 14,-10 12 1,4 6 0,-15 6 0,-1 1 17,4-1 1,-11 0 0,11 0 23,0 0 0,-11 0 290,7 0-100,-8 0-35,-4 0 1,-13-12 0,-2-4 0,-6-5-139,-8-7 0,-4-5 1,-4-4-17,0 0-69,0 0 0,0 0 0,0 0 0,-3 0-90,-9 0 1,19 0 0,-7 0-461,5 0-322,-1 0 653,-4 0 117,16 0-131,21 0 1,21 0 0,16 0 254,0 0 0,0-16 0,0-6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7480,'0'37'295,"0"0"0,0 0-188,0 0 1,0 1 0,0-1 0,0 0-63,0 0 0,0 0 1,0 0-122,0 0-168,0-16 132,0 13 1,0-31 141,0 31-567,16-30-334,-11 29 628,11-29 161,-16 12 82,16-16 0,-11-16 0,11-6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7126,'0'37'265,"0"0"1,0 0 0,4 0-1,8 1-92,-7-1-35,11 0 0,-16 0 142,0 18-231,0-15 0,12 13 1,1-10-1,-5 1-80,-4 5 1,-1 6-1,6-11 1,3 6-43,-3-4-37,-5 12 55,-4-17 1,0 12 38,0-16 1,0 0-1,0 0 1,0 0-71,0 0 1,0 0 0,0 0 12,0 0 1,3 0 0,6 1-150,3-1 28,1-16-17,-13-5 1,0-11-21,0 7 0,3-8 0,9 8 231,13-8 0,-7-20 0,13-5 0,-10-16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112 111 7833,'-21'0'163,"5"0"1,4 18-485,-1 7 269,1 7 63,12 5 0,-12-13 157,-1 1-56,1 0-5,12-4-25,0 13 1,0-15 0,4 15 36,8-10 0,-3 5 0,12-12 9,-5 3 1,-1-11-5,-2 3-65,8-9 1,16-3 102,0 0-83,-1 0 1,-14 0-46,9-15 0,-10-7 0,16-15 0,0 0 24,0 0 0,-16 0 1,-5 0-1,-4 0-80,1 0 0,-1 12 0,-16 0 0,-4-3-40,-5-6 1,-3 3-1,4 0-150,-13 7 0,-8 17 0,-4-6-331,0 8 1,0 5-1,0 0-287,1 0 500,14 18 224,-9-15 1,22 13 0,-12-11 105,5 8 0,4-10 0,12 13 0,0-16 0,16 0 0,-8-3 0,17-6 3,3-4 1,-7 1 120,4 12 0,-1 0 739,13 0-338,0 0 1,-3 18-262,-10 7 0,4 6 1,-15 6-145,-5 1 0,-4-1 1,0 0-223,8 0 1,-7-12 0,11-1-578,0 6 1,-11-10 65,7 4 613,8-15 0,1 7 0,16-16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7381,'0'37'245,"0"0"0,0 0-308,0 0 1,0 1 0,0-1-82,0 0 251,0-16-1,0 12-291,0-29 152,0 30 1,4-19 56,8 10 0,-7-4 0,11-14 11,0 6 0,-7-1 3,15-12 0,-12-16 23,13-8 1,-13-5 0,9-1 0,-5 6 41,-7-5 1,7 8 0,0-4-28,5-3 1,3 0 0,10-2 42,-10 5 1,8 18 33,-7-5 1,8 12 84,4 12-3,-16-8-120,-5 29 0,-4-13 0,0 17 0,1-4 0,-1-5 104,0-3 1,4 0 0,-4 12-178,13 0 0,-4 0 1,0 0-265,-5 0 0,0-15 0,-7-6-471,3 1 1,16-1 258,-3 9 434,-8-9 0,15 1 0,-11 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11394,'4'21'-2558,"8"-8"1728,-7-10-65,11-3 860,0 0 1,5 0 0,16 0-1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7674,'0'21'-155,"0"-5"155,0-16 0,0 0 0,0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18107,'21'0'-18,"-5"0"0,-16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37.8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7953,'-11'0'-81,"1"0"1,13 0-1,1 2 81,3 5 0,10-4 0,-6 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8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22 168 8013,'0'12'-607,"-2"-3"881,-5-9-124,4 0 59,-6 0-327,9 0 340,0 0-317,0-9 204,0 6 0,0-15 81,0 15-27,0-15-256,9 6 101,-6 0 1,6-6-1,-7 6 1,3-2-1,4 0 14,3-2 1,-5 6-72,7 3 0,-7-2-9,7 2 1,-9 2-1,4 10 30,0 2 1,-6 2-15,4-2 38,-5 5-43,-2 0-54,0 6-9,0-6 87,0 0-6,0 6-61,0-15 1,0 15-39,0-4 93,0-4-16,0 8 78,0-15-30,0 6-32,0-18 149,0 6-113,0-15 0,2 13 0,3-9 0,4-2 0,1-3 3,-1-2 0,5 7 1,-7 0-1,-2-2-6,6 6 1,-8-8 1,8 15 70,-4-4 0,-2 5 199,9 2-206,-9 0 0,11 2 0,-9 5 0,-2 7-90,-3 5 0,5 2-63,0 0 127,0 0-82,-7 0 0,0-7 0,0 0 0,0 2 0,0 3-642,0 2-68,0-9 468,0-3 120,0-9 167,0 0 0,9 0 0,3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18618,'-20'0'-51,"8"0"-5,24 0-280,-8 0 336,29 0 0,-29 0 0,12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20589,'21'0'-498,"-5"0"-684,1 0 1182,-13 0 0,12 0 0,-16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21526,'-19'0'-1559,"1"0"1224,18 0 0,18 0 0,1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20843,'-19'0'1047,"1"0"-1873,18 0 174,18 0 0,-11 0-501,17 0 1153,-15 0 0,7 0 0,-16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21561,'21'0'123,"12"0"1,-13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6:47.817"/>
    </inkml:context>
    <inkml:brush xml:id="br0">
      <inkml:brushProperty name="width" value="0" units="cm"/>
      <inkml:brushProperty name="height" value="0" units="cm"/>
      <inkml:brushProperty name="color" value="#004F8B"/>
    </inkml:brush>
  </inkml:definitions>
  <inkml:trace contextRef="#ctx0" brushRef="#br0">63 126 22976,'0'0'0,"0"0"0,0 0 0,0 0 0,0-7 0,0-2-348,0-3 0,0 5 1,0-4-1,0-1 1,0 3 289,0-1 1,-7-4-22,0 7 1,-2 0-1,4 5 1,-4-3 51,-3-2 0,7 0 0,-4 7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43 7842,'0'-12'-323,"0"3"1,-2 2 488,-5 0 0,2 0 65,-9 7 0,0 0-93,-7 0 0,2 2 0,3 3 0,2 2-16,-2-2 0,4-1 0,-2 3-112,-2 7 1,4-4 0,0-1 0,1-2 57,-1 0 1,5 7 0,-5-5-223,3 3 1,-5 2 163,7 7 0,0-7 0,7 0 15,0 2 0,0-4 1,0 2-24,0 2 1,0-4 0,2 0-9,5-3 0,-2 5 0,9-7-89,2-2 1,-4-3 0,2-2-100,2 0 0,3 0 1,2 0 16,0 0 1,-7 0-1,0 0-115,2 0 1,-4 0-646,2 0 937,0-9 0,7-3 0,0-9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2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85 7961,'-14'0'0,"2"2"-197,3 5 1,0-4-1,4 6-2,-2 0 0,-7-4 327,7 9 0,0 0-63,7 7 1,0-7-1,0 0 74,0 2 0,0-4-75,0 2 1,9-2-48,5 2 1,5 2 0,2-9-41,0-2 0,-7-3 0,0-2-4,2 0 0,3 0 0,2-2 1,0-3 15,0-2 1,-7-9 0,0 4 0,0-2-10,-2 0 1,-1 0 0,-6-7 96,2 0 1,0 0 0,-7 0-2,0 0 0,0 0 0,-2 0-58,-5 0 1,2 7-1,-9 2-122,-2 3 1,-3 2 0,-2 7-3,0 0 1,0 2-1,0 5 1,0 5-241,0 0 1,2 6 0,3-4 176,2 5 1,2 2 0,-4 0 168,2 0 0,9 0 0,-4 0 0,9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7076,'12'-14'-6,"-5"0"1,-5 7-1,0-5 100,5 3 1,-4-7 0,4 2-52,-5-5 1,-2 5 0,2 0-80,5-2 0,-2-3 41,9-2 0,0 2 0,5 3-27,-5 2 1,-3 9-8,-4-2 1,5 5 1,7 11-94,-5 5 0,2 5 40,-9 2 0,7 0 0,-7 0 49,-2 0 1,-3-7 0,-2 0-1,0 2 1,-2-4 0,-3 2 82,-2 2 48,-9-6-44,13-1 0,-6-11-53,9-5 0,0-5 1,2-7-2,5 5 0,-2-4 0,9 4 16,2-5 1,1 5-1,-1 2 1,-4 1 92,-3-1 0,5 5 1,-5-5-1,3 3 0,-5 2-81,7 7 1,-7 0-71,7 0 63,-9 0 0,11 2-52,-9 5 0,0 5 59,-7 9 0,0 0-28,0 0 0,0-7 0,0 0-19,0 2 1,0 3-189,0 2 1,0-7-153,0 0 1,2-9 357,5 2 0,-4-5 0,15-11 0,-6-3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3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7704,'0'21'-187,"0"0"0,0 0 162,0 0 0,0 0 0,0 0 0,2 0 14,5 0 1,-4 0-1,4 0 1,-5 0-53,-2 0 1,0 0 0,0 0-1,0 0 37,0 0 1,0 0-1,0 0 1,0 0-19,0 0 0,0-7 0,0 0 28,0 2 0,0-4 62,0 2 1,0-12-26,0-2 1,0-9 0,0-12-1,0 0 21,0 0 1,0-2 0,0-3-1,0-2-1,0 2 0,0 1 0,0-1 1,0-2-31,0 2 0,0-4 0,0 2 1,2 2-23,5 3 0,-4 2 0,4 0 0,-3 2 1,3 5 1,-4-4 0,6 6 1,0 0 1,-6 1 0,6 6 5,0-2 0,-4 0-4,9 7 1,0 2-8,7 5 1,-9-2 0,-3 7 0,-2-1-3,0 1 0,7-5 1,-7 7-1,0 2-14,2 3 0,-4-5 0,7 0 1,-1 0-65,1-2 0,-5 4 0,5-7 5,-3 3 1,-2 2 86,-7 7 0,-2-9 33,-5-5 1,2-5 0,-9-2 13,-2 0 0,-3 0 1,-2 0-1,0 0 2,0 0 1,7 0-1,0 0-16,-2 0 1,-3 0-128,-2 0 1,9-2-448,5-5 542,5 4 0,11-15 0,3 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7418,'0'21'-670,"0"0"736,0 0-19,0 0 0,0-7 0,0 0 6,0 2-61,0 3 1,0 2-1,0 0 1,0 0 121,0 0-70,0 0-148,0-9-59,9-3 191,-6-9-5,6 9-97,-9-6 168,0 6-35,0-9-50,0-9-3,0 6 1,0-15 1,0 13 29,0-9 278,0 0-128,0 2 1,0-6-38,0 4-105,0-5 0,0-2 150,0 0-131,0 0 35,0 0-47,0 0-79,0 0 1,0 0 0,0 0 39,0 0 0,0 0 1,0 0 24,0 0 1,9 7-105,5 0 1,5 9 53,2-2 22,0 5-61,-9 2 0,4 9-193,-9 5 223,9 5 1,-13-5 0,6-2 0,-2-1 0,2-1-130,3-1 161,-7 7-36,4-13 0,-2 8 37,0-4-42,0-4-28,-7 6 170,0 0 0,0-4 67,0 9 0,-9-9-147,-5 2 25,4-5-41,-8 7 190,6-6-333,0 6 178,-6-9-16,6 0-150,0 0 0,-6 2 1,4 3-544,-5 2 1,5 0-67,0-7 638,9 0 86,-4 0 0,18-9 0,3-3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7505,'0'21'-151,"0"0"1,0 0 0,0 0 0,0 0 345,0 0-164,0-9 1,0 6-1,0-4 1,0 5 10,0 2 0,2 0 0,3 2 0,2 3 7,-2 2 1,-3 0-1,-2-7 1,0 0-77,0 0 1,0 0 0,0 0-1,0 0-41,0 0 1,0 0 0,0 0 0,0 0-5,0 0 0,0 0 0,0 0-285,0 0 0,0-7-40,0 0 397,0-9 0,-9-5 0,-3-12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7830,'12'9'-127,"-1"-4"-106,-4 9 1,5-7-59,9 7 0,0-9 0,0 2 93,0-5 1,0-2-1,-2 2 198,-5 5 0,4-4 0,-4 4 0,-2-5 46,2-2 1,0 0 117,7 0 0,-7 0 35,0 0 1,0 0 26,7 0 0,-7-7 0,0 0 38,2 2 1,-4-4-16,2 2 1,-7-7-74,7 7 0,-9-9-73,2 2 1,-7 2-42,-7-2 39,4 9-223,-6-4 70,0 9 0,4-7 35,-9 0 1,0 0 0,-7 7 26,0 0 0,7 0 0,0 0 82,-2 0 1,-3 9 0,-2 5-59,0 5 1,9 2 0,5 0 0,3 0 8,-3 0 0,4 0 0,-4 0 1,5 0-69,2 0 0,0 0 0,0 0 1,2 0-76,5 0 1,-4-7-1,6-2-418,0-3 284,-6 7 171,15-13-305,-6 6 0,9-9 113,0 0 0,0 0 0,0 0 255,0 0 0,9-9 0,3-3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5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43 7335,'-14'0'375,"0"0"0,7 9-264,-7 5 0,9 5 0,-2 2-83,5 0 1,2-7-1,0 0-72,0 2 1,9 1-15,5-3 109,5 4-77,2-15 34,-9 6 0,6-9 1,-4 0-1,5-2 1,2-3-1,0-4-10,0-3 0,-7 5 0,0-7 0,0-2 47,-2-3 0,-1 5 0,-6 0 3,2-2 0,0-3 1,-9 0-1,-3 3-53,-2 2 1,-9 7 0,2-5-107,-5 3 1,-2 2 0,0 7 0,0 0 51,0 0 0,-2 7 0,-1 2 1,1 1-176,4-1 0,3 7 0,-5-2-911,0 5 1145,9 2 0,3-9 0,18 6 0,3-6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7640,'0'21'-495,"0"0"0,0 0 665,0 0 1,0 0 0,0 2 0,0 3-107,0 2 1,0 0 0,0-5-1,0 3-26,0 2 1,2 2 0,3-4 0,2 2 23,-2-2 0,-1 4 1,1 0-1,2 1-66,-2-1 0,-3-2 1,-2-7-1,2 0-43,5 0 1,-4 7-1,4 0-84,-5-2 1,-2-3-466,0-2 38,0-9 395,0-3 0,0-11 163,0-5 0,-9-5 0,-3-9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6791,'0'21'-162,"0"0"0,0 0 271,0 0 1,0 0-1,0 0 1,0 0-132,0 0 0,0 0 0,0 0-206,0 0 1,0 0 227,0 0 0,0 9 0,0 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6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43 127 7714,'-19'21'-455,"5"0"0,5 0 1,9 0 620,0 0 1,0 0-1,0 0-36,0 0 0,2-2 0,3-3-28,2-2 0,2-9 1,-2 2-37,7-5 0,5-2 1,2 0-1,0 0-63,0 0 0,0-9 0,0-5 0,-2-5-1,-5-2 0,4 0 0,-6 0-7,0 0 0,-1 0 0,-6 0 0,2-2 1,-2-3 0,-3-2 1,-2 0 0,0 7 0,-2 2-51,-5 5 0,2-2 1,-9 9-113,-2 2 0,-3 3 0,-2 2-73,0 0 0,7 0 0,2 2 0,1 3 39,-1 2 0,7 9 200,-2-2 0,7-4 0,7-3 0,-2-3 0,9 1 52,2 2 1,-4 0 0,0-5 278,-3 5 1,5-2-134,-7 9 0,7 0 0,-7 7-23,-2 0 1,4-7-1,-2 0 1,-2 2-40,-3 3 0,5 2 0,0 0-239,-2 0 1,4 0-1,-2 0-257,-2 0 1,6-9 92,3-5 1,-2-5 266,2-2 0,-9 0 0,4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 7534,'12'0'300,"-5"0"0,-14 0-53,-7 0 1,2 0-192,-2 0 0,2 2 1,-4 3-1,2 2 4,-2-2 1,4 6-1,-2 3-11,-2 5 1,4 0 0,0-3 0,3-2-101,4 2 0,3 3 0,2 2 1,0 0-1,0 0-187,0 0 0,0-7 1,2-2-1,5-3-161,7-4 132,5-3 0,2-2 0,0 0 15,0 0 1,2 0 0,1-2 251,-3-5 0,14-5 0,-12-9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7783,'-12'9'-409,"3"-4"0,9 9 438,0 2 1,0 3 0,0 2 0,0 0 94,0 0 1,0 7 0,0 2 0,0 1-95,0-1 0,0 7 0,0-2 0,0 3-62,0-3 0,0 4 0,0-6 1,0 2-37,0 0 1,2-7 0,3 5 0,2-3-35,-2-4 1,-3-3-1,-2-2-211,0 0 0,0-7 61,0 0 1,-2-9 251,-5 2 0,-3-7 0,-6-7 0,2-7 0,9-5 0,-4-2 38,0 0 0,6 0 0,-4 0 254,5 0 1,2 7 493,0 0-646,0 9 0,2-4-194,5 9 1,5 0 0,9 0-315,0 0 1,-7 0-1,0 0 368,2 0 0,3 0 0,2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7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 7615,'9'-12'395,"-6"3"0,6 11 0,-11 5-266,-5 7 0,4 5 1,-6 2-1,2 0-242,0 0 0,0 0 0,7 0-170,0 0 1,0 0 0,0 0-113,0 0 1,0-7 0,2-2-102,5-3 0,-2-2 496,9-7 0,0 0 0,7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127 127 7842,'0'-21'0,"0"0"-150,0 0 1,-2 7 0,-5 2 153,-7 3 1,2-5-1,-2 7 58,-2 2 1,4 3 0,0 4 5,3 5 1,0-2-1,4 9-126,-2 2 1,0 3 0,7 2 79,0 0 0,0 0 0,0 0 1,0 0-11,0 0 1,0 7 0,0 0 0,0 0-4,0 2 1,0-4 0,0 7 0,2-3-1,5-4 0,-4 6 0,6 3 0,-2 3-25,0-3 1,2 2 0,-4-7 0,4 1-40,3-1 0,-7 0 1,4-4-1,-2 2-13,0-2 0,2-3 1,-4-2-1,2 0-85,-2 0 0,-1 0 0,1 0-20,2 0 122,0-9 1,-9-3-1,-3-11 44,-2-5 0,-7 2 0,7-9 1,0-2 23,-2-3 0,6-2 0,-4 0 1,5 0 58,2 0 1,0 0-1,0 0 52,0 0 1,2 2 0,3 3 0,4 2 22,3-2 1,2 4 0,7 0 64,0 3 1,0-5 0,0 7-64,0 2 1,0 3 0,-2 0-500,-5-5 1,-3 4-303,-4-4 648,-4 5 0,6 2 0,-9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39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7990,'-12'0'-82,"3"2"-9,9 5 133,-9 5 0,6 11 1,-4 3 300,5 2-206,2 0-177,0-7-129,0 0 139,0 0 0,0 7 1,0 0-1,0-2 43,0-3 0,0-2 0,2 0 0,3 0-45,2 0 1,0 2-1,-5 1 1,3-1-131,2-4 0,2-5 0,-4 2-124,2-2 224,0-9-237,-7 13-441,0-15 740,0 6 0,0-9 0,0 0 0,-9 0 0,6 0 0,-15-19 0,6-4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38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 7947,'-21'0'115,"0"0"-782,9 0 63,3 0 604,9 0 0,9 9 0,3 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85 6694,'12'-9'281,"-3"6"-74,-9-15 0,0 13-54,0-9 1,0 7 151,0-7-222,0 9 0,-9-4 2,-5 9 1,-5 0-1,-2 0-12,0 0 0,0 7 0,0 2 43,0 3 1,0-5 0,0 7-45,0 2 1,3-4-1,4 2 1,4 0-21,1-2 1,7 6-1,-8-4-63,1 5 1,7 2 0,-5 0-175,4 0 1,3 0 0,3-2 0,1-3-92,3-2 0,7-7 0,-4 5 0,1-3-39,6-4 1,-6-3-1,3-2 1,3 0 314,1 0 0,3 0 0,10 0 0,1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42 148 6675,'-18'9'101,"4"5"1,4-2-1,10 2 41,0 2 0,0-4-62,0 2 1,3-2-35,4 2 1,4 2 0,10-9-22,0-2 1,0-3-1,0-2 1,0 0-18,0 0 0,0-2 1,0-5-12,0-7 1,0-3-1,-2 1 1,-3 2 25,-2-2 1,-7-3 0,5-2 7,-3 0 0,-2 0 1,-7 0-1,0 0-27,0 0 0,-2 2 0,-3 3 1,-4 4-32,-3 3 1,-2 2 0,-7 7 8,0 0 1,0 0-1,0 0 1,3 2-88,4 5 0,-3-2 1,8 9-1,0 2-294,-1 3 1,3-5 0,7 0 398,0 2 0,0-4 0,0 2 0,10-9 0,1 4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6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0 211 7073,'12'0'66,"-3"0"133,-9 0 13,0 9-18,0-6-159,0-13 0,7 3 0,0-14 0,0 3-20,3-1 0,-6 0 0,10 3 0,0 2-22,-2-2 0,7-3 1,-5 0-30,4 5 1,1 3 0,-3 6 6,-2-2 0,-7 0 0,5 9-83,-3 5 0,5-2 0,-7 9 8,-2 2 1,-3 3 0,-2 2 62,0 0 0,0 0 0,-2-2-10,-5-5 0,2 2 43,-9-9 86,10 9 1,-6-16-1,13 0-68,4-11 0,2-8 0,7-2 0,-2 0-11,3 0 1,-1 7 0,0 0 0,-2 0 59,3 2 0,1-4 0,1 7-21,-5-3 0,5 7 149,-5-2 0,-5 7-85,-2 7 0,-5 5 1,-2 9-89,0 0 0,0 0 1,0 0-1,0 0-49,0 0 0,-2 0 0,-3 0 10,-2 0 1,0-7-653,7 0 335,0-9 0,3 4 1,1-11 341,3-5 0,10-5 0,-6-9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7826,'0'21'-242,"0"0"0,0 0 0,0 0 219,0 0 0,0 0 0,0 2 1,3 3 23,4 2 0,-5 0 1,5-7-1,-5 0-36,-2 0 1,3 0 0,1 0 0,3 0-51,-2 0 0,-3-7 44,-2 0 149,0-9 0,0 2 1,0-14 12,0-7 0,0 2 84,0-2 0,-7 0 0,0-7-144,3 0 1,1 7 0,3 0 0,0-2-55,0-3 0,0-2 0,0 0 0,0 0-16,0 0 1,0 0-1,3 0-31,4 0 0,2-2 0,7-1 0,-4 1-41,-3 4 1,8 5 0,-6-2 0,3 4 4,0 3 1,-7 0 0,7 4 19,3-2 1,1 0 0,3 7-10,0 0 0,-7 9 0,-2 5 96,-3 5 1,5 2 0,-7 0 0,-2 0-25,-3 0 1,1-2-1,1-3 1,3-2 7,-2 2 0,-3-4 1,-2 2 35,0 2 0,0-4 83,0 2 0,-9-9-35,-5 2 0,-5-5 0,-2-2-104,0 0 1,0-2-1,0-3-124,0-2 0,0 0 92,0 7 0,0 0-486,0 0 1,10 2 201,4 5 1,7-4 320,7 4 0,4-5 0,10-2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7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7480,'0'5'-71,"0"9"0,0 9 1,0 0-1,0 3 192,0 2 1,7 2-1,0-4 1,-2 4-132,-3 3 1,-2-5-1,0 5 1,0-1 3,0 1 0,0-7 1,0 4-1,0-2-51,0 0 0,0 7 0,0-7 0,0-2-13,0-3 1,0-2 0,0 0-1,0 0-136,0 0 0,0-7-100,0 0 1,0-12 305,0-2 0,0-9 0,0-12 0,0 0 0,0 0 0,0 0 0,0 0 0,0 0 0,0 0 0,0 0 87,0 0 1,-7 7 193,0 0 0,0 7-13,7-7-183,0 9 1,3 3-1,1 11-27,3 3 1,3-7 0,-6 4 0,6-2 7,1 0 1,-4 0 0,7-5 21,3 5 1,1-4 0,3 4-29,0-5 0,0 0 0,0 3 0,0 2-11,0-2 1,-7-3-1,0-4 1,3-3-40,1-2 1,-4-2-1,0 2 36,3-7 1,-8-5-1,0-2 12,1 0 0,-8 7 0,5 0-26,-5-2 1,-4-1 0,-5 3-37,-7 7 0,2 5 1,-2 2-1,-2 0-21,-3 0 1,-2 2 0,3 5 0,1 5 32,3 0 1,0 11-1,-4-7 1,1 1 9,3 1 1,7 1-1,-4 2 1,1 0-55,6 0 1,1 0 0,3 0-83,0 0 0,3 0 0,4-2 1,4-3-273,1-2 1,16-7-1,-2 5-705,4-3 1095,10-2 0,-8-7 0,10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22 8022,'-14'0'-701,"0"0"648,-2 0 1,-3 0 0,-2 2 280,0 5 0,3-2 1,1 7-1,6-1-123,1 1 1,-4 2 0,7 7-91,3 0 0,1 0 0,3 0 59,0 0 1,0 0 0,3-2-234,4-5 0,4-5 0,10-9 113,0 0 0,0 0 0,0 0 0,0 0 31,0 0 1,0-2-1,0-5 83,0-7 1,-2-5 0,-5-2 0,-5 2 37,1 5 1,-8-4-1,5 4-69,-5-5 0,-9-2 0,-2 2 1,-3 3-155,-4 2 0,-3 9 0,-2-4-135,0 0 0,0 6 0,0-4 0,0 5-403,0 2 1,0 0 654,0 0 0,0 9 0,0 3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8151,'0'21'10,"0"0"1,0 0-1,0 2 116,0 5 0,0-4 0,0 6 1,0-2-22,0 0 0,0 7 0,3-5 0,1 1-41,3-1 0,0 0 0,-4-4 0,1 2-110,3-2 1,0-3 0,-7-2-1,0 0-50,0 0 1,3 0 0,1 0 0,3 0-95,-2 0 1,-3-7 0,-2 0-953,0 2 597,10-6 0,-6-1 545,10-9 0,-9-9 0,4-3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8052,'3'-12'165,"4"5"0,-3 5 1,8 4 53,-3 5 0,8-2-4,-3 9 1,4-9 0,3 2-329,0-5 0,-7-2 0,0 0 79,3 0 0,1-2 1,3-5-10,0-7 1,-7 2-1,-2-2 35,-3-2 0,-2-3 0,-7-2-24,0 0 1,0 0-15,0 0 0,-9 2 37,-5 5 0,-5 5 0,-2 11 1,0 3 7,0 2 1,7 9-1,3-2 1,-1 5 15,0 2 0,5 0 0,-4 0 0,1 0 87,6 0 1,1 0-1,3 0-191,0 0 1,0 0-1,3 0-84,4 0 0,4-2 0,10-5 0,0-7-198,0-5 0,7-2 371,0 0 0,19 0 0,-3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49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0 208 7706,'0'21'142,"0"0"1,0 0 0,0 0 0,0 0 2,0 0 1,0 7 0,0 0 0,0-2-241,0-3 0,0 5 1,3 0-1,1-2-49,3-3 0,0 0 0,-7 3 113,0 2 1,7 0-1,0-7-84,-2 0 207,-3-9 1,-2-5 6,0-14 1,0-5-1,0-9-17,0 0 1,0-7 0,0 0 0,0 2-59,0 3 0,0 2 0,0-2 1,0-5 6,0-7 1,0-3 0,3 1 0,1 2-111,3-2 1,0 4-1,-7-2 1,0 0 8,0 2 1,7 3 0,0 9 0,-2 0 38,-3 0 0,1 7 0,1 0 13,3-2 1,3 6-29,-3 3 0,4 7 1,8 7-11,-5 7 1,2 5 0,-6 2 0,1 0-67,6 0 1,-6 0-1,3 0 1,0 0-4,-2 0 1,4 0 0,-6 0 94,1 0 0,-6 0 0,2 0 126,-5 0 1,-2 0 115,0 0 0,-9-9 0,-5-5-102,-5-5 1,-2-2 0,0 2 0,0 3-66,0 2 0,0 0 0,0-7-347,0 0-359,10 0-554,1 0 1215,29-9 0,-5-3 0,16-9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7990,'0'-21'-577,"0"9"631,0 3-159,0 9-20,0-9 28,0 6 0,0-6-2,9 9 0,-4 9-297,9 5 1,-9-2 199,2 2 196,-5-9 0,0 6 0,5-4 0,-4-4 0,6 6 0,-9-9 0,9 9 0,-6-6 50,6 6 196,-9-9-207,9 0 217,-6 0 38,6 9-172,0-6 0,-4 6 102,9-9 1,0 0-101,7 0 0,-7 0 0,0-2 135,2-5-294,-6 4 100,8-6 0,-13 2 0,7-2 1,-1-3 237,1-4 1,-5-3 90,7-2-278,-9 9-16,4-6-5,-9 15 23,0-6-1,0 0 0,0 4-45,0-9 1,-2 9-83,-5-2 1,2 5-1,-9 2-102,-2 0-29,6 0 10,-8 9 131,15-6 4,-15 15 0,8-6 0,-6 9-50,2 0 0,9 0 1,-4 0 15,0 0 1,6 0 0,-4 0 0,5 0-235,2 0 24,0-9 199,0 6-8,0-6 9,0 9-191,0-9 1,7-1 0,2-6 0,3 2-299,4-2 0,3-3 0,2-2 529,0 0 0,0-9 0,0-3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8052,'0'-12'810,"0"3"-488,0 28 0,0-5 1,3 11-203,4-8 0,-3-8 0,10-7-109,3 5 0,1-4 0,3 4 0,0-5-143,0-2 1,0-2 0,0-5 0,0-5 31,0 0 1,-7-6 0,0 4 0,0-5 28,-2-2 0,0 0 0,-8 0 0,3 0-53,-2 0 1,-3 0 0,-2 0 0,0 0 33,0 0 0,-9 2 0,-5 3-185,-5 2 0,-2 9 0,0-2 0,0 5-51,0 2 1,0 0 375,0 0 1,10 2 296,4 5-319,14 5 0,4 2 0,10-2 1,-2-1 16,-5 1 0,5-5 0,-5 7 101,4 2 0,-4-4 0,-2 2 77,-3 2 1,5 3 0,-7 2-122,-2 0 1,4 0-1,-2 0 45,-2 0 1,0-7-350,2 0 1,-5 0-1276,5 7 982,4-9 1,-6-3 494,9-9 0,0-9 0,7-3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85 7896,'7'-14'-279,"0"0"1,-2 0 233,-12-7 0,2 9 0,-9 5 131,-2 5 1,4 2-1,-2 0 1,-2 2-4,-3 5 1,5-2 0,2 9-96,3 2 0,-5-4 0,7 2 10,2 2 0,5 1 0,5-1 0,4-4-1,3-3 0,-5 7 1,7-4-1,2 2-281,3 0 0,-5-2 0,0 4 238,2-2 0,1 0 0,-1 5 7,-2-5 1,-9 4 481,2-4-260,-5-4 1,-11-1 0,-5-9-110,-5 0 1,-2 0-1,0 0-234,0 0 1,0 0 0,0 0-572,0 0 421,9 0 310,3 0 0,9 0 0,0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0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43 8052,'-2'-19'-484,"-5"5"0,2 5 1,-9 9 581,-2 0 0,-1 2 0,1 5 0,4 7-104,3 5 1,-5-5 0,7 0 0,2 2-8,3 3 1,2 2-1,0 0-51,0 0 1,9 0 0,5 0-12,5 0 1,-5-7 0,0-2 0,2-1 66,3 1 0,-5-5 1,0 5-1,0-1 111,-2 1 0,-3-5 0,-7 5-23,5-3 0,-7 5-11,0-7 0,-2 7 0,-12-7 13,-2-2 1,-3-3 0,-2-2-316,0 0 1,0 0-433,0 0 665,0 0 0,9-9 0,3-3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8031,'-12'21'229,"3"0"-144,0 0 0,6 0 1,-4 0-1,5 0-65,2 0 0,0 0 1,0 0-1,0 0-290,0 0 0,0 0 0,0 0-34,0 0 1,0-7-1,2-2-494,5-3 798,-4-2 0,15-7 0,-6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85 8052,'0'-21'-165,"0"7"1,0 0 69,0-2 0,-2 6 13,-5 3 1,-5 5 50,-9 2 0,2 9 0,5 5 43,7 5 1,-2-5 0,2 0 0,2 2 30,3 3 0,2 9 0,0 2 0,0 1-8,0-1 1,0 0-1,0-2 1,0 5 40,0 0 0,0 6 1,0-4-1,2 5-54,5 2 1,-4 0-1,4 0 1,-5 0-92,-2 0 0,7 0 0,0 0 1,-2-2-31,-3-5 0,-2 2 0,0-7 1,0 1 29,0-1 1,0 5 0,0-7 0,0-2 57,0-3 1,0-9-1,-2-2 1,-3-1 106,-2 1 16,0-7 0,0 2 0,0-14-62,2-7 0,3-5 0,2-2 0,0 0 30,0 0 0,0 0 1,2 0-1,3 0 14,2 0 0,7-7 1,-5 0-1,1 2 18,-1 3 0,7 4 0,-4 3 1,2 4 162,0 3 1,0-5-185,7 7 1,0-7-324,0 7 0,0 0-725,0 7 1,0 0-116,0 0 1072,-9 0 0,-3 0 0,-9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8:51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8052,'-12'2'-854,"5"5"1,5 5 853,2 9 0,9-9 0,3-3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7101,'2'19'-191,"3"-3"905,2-2-627,0 0 1,0 0 0,0 0 0,-2 2 37,-3 3 1,-2 2-1,0 0 1,0 0-201,0 0 1,0 0-1,0 0 4,0 0 0,0-7 1,0 0-190,0 2-316,0-6 383,0 8 1,2-15 0,3 1-107,2-8 299,0 1 0,-7-15 0,0 6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5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7616,'14'0'144,"0"0"44,2 0 0,3 0 1,2 0-66,0 0 1,0 0-1,0 0 1,0 0 11,0 0 0,7 0 0,2 0 0,1 0-159,-1 0 0,0 0 1,-4 0-1,2 0-70,-2 0 1,4 0-1,-2 0 1,-2 0-44,-3 0 1,-9 0 0,0 0 28,2 0 1,-4 0-83,2 0 32,-9 0 1,-5 0 0,-12 2-260,0 5 0,-6-4 417,4 4 0,-5-5 0,-2-2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8019,'0'21'291,"7"0"1,2 0-196,3 0 0,-7 0 0,4 0 0,-2 0-67,0 0 1,7 0 0,-7 0 0,-2 0-92,-3 0 1,5 7 0,0 0 0,-2-2 12,-3-3 1,0-2 0,3 0 0,2 0-13,-2 0 1,-3 0 0,0 0-31,5 0 0,-4-7-136,4 0 175,4-9 1,-8 2 59,4-14 0,-5-5-47,-2-9 114,0 9-85,0-6 1,0 13 8,0-9 1,0 7 0,0-7 28,0-2 1,7 4 0,0-2-1,-2-2 30,-3-3 1,5 5 0,0 0 0,0-2 57,2-3 1,-4-2-1,7-2-34,-3-5 1,5-3 0,-5-4-17,3 7 1,-7 5-1,2 2-55,-5 0 1,0 7 0,3 0 57,2-2 1,0 4-551,-7-2 395,0 9 1,0-6-292,0 4 0,2 4 94,5-4 0,-4 7-20,4 7 0,-5-2 1,-2 9 302,0 2 0,0 3 0,0 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4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 7779,'-21'21'-100,"9"0"0,-4 0 0,9 0 0,0 0 0,0 0 100,0 0 0,-7 0 1,7 0-1,0 0 26,-2 0 1,4 7 0,-7 0 0,3-2-61,4-3 0,-4-2 0,0 0-69,-3 0 0,5 0 39,-7 0 0,9-7 15,-2 0-249,5-9-38,2 4 307,0-9-27,9 0 3,-6 0 0,6-2 1,-7-3-1,3-4 53,2-3 0,9-11 0,-4-10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0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7987,'-14'0'0,"0"0"0,9 0 86,-4 0 0,7 0 281,-5 0-475,4 0 0,-6 2 1,7 5-1,-3 7 29,-2 5 1,0-5-1,9 0 115,5 2-206,-4 3-1,6-7 224,0 6-65,-6-15-124,15 15-21,-15-6 169,15 0-62,-15 6 0,8-13 1,-4 9 32,7 2 0,-2-4 0,2 0-6,2-3-15,-6 7 19,-1-13 446,-9 15-25,0-15-192,0 6-147,0-9 1,-9 0 0,-5 0 40,-5 0-14,7 9-25,-6-6 32,15 6 1,-13-7-805,9 5 293,0-4 209,-2 6-114,6-9 0,-6 2 319,9 5 0,0-4 0,0 6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6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7292,'0'14'381,"0"0"-197,0 2 0,2 3 0,3 2-72,2 0 0,0 0 1,-7 0-1,2 0-32,5 0 1,-4 0-1,4 0 1,-3 0-60,3 0 0,-4 0 0,6 0 0,-2 0-22,0 0 0,2 0 0,-4 0 0,2 0-101,-2 0 0,4 0 1,0 0-75,3 0 1,-7-7-1,4 0-95,0 2 31,-6-6-391,6-1 341,-9-9 1,0-2 0,-2-3 289,-5-2 0,4-9 0,-6 4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7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 1 7961,'-21'0'606,"9"2"-280,5 5 1,7-4-1,7 4-172,7-5 1,-2-2 0,2 0-1,2 0-394,3 0 0,2 0 1,0 0-703,0 0 0,0 0 942,0 0 0,9 0 0,3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85 8104,'0'12'-22,"0"-3"0,2-9 1,3 2 207,2 5 1,2-4 0,-2 4-51,7-5 0,-2-2 0,2 0-63,2 0 0,-4 0 1,2 0-108,2 0 1,-4-2-44,2-5 0,-7 2 52,7-9 1,-9 7 66,2-7 0,-7 2 35,-7-2 1,2-4-42,-9 4 0,7 4-79,-7 3 0,7 5-33,-7 2 0,0 0 0,-7 2 51,0 5 1,7-2-1,0 9 58,-2 2 1,4 1 0,0-1 91,3-2 1,-5 0 0,7 7 60,2 0 1,3 0-1,2 0 19,0 0 0,0-7 0,0 0-38,0 2 0,2 3-147,5 2 0,-2-9 0,7-3 0,-1-2-195,1 0 1,-5 0 0,7-7-447,2 0 1,3 0-1,2 0 1,0 0-791,0 0 1411,0 0 0,0-9 0,0-3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8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7933,'0'21'2,"0"0"1,0 0 74,0 0 1,0 0 0,0 0-1,0 0 0,0 0 1,0 0-107,0 0 0,2-7 1,3 0 24,2 2 0,0-4-77,-7 2 113,0-9 1,2 4 46,5-9 1,-4-2-74,4-5 0,-5 2 1,-2-9-7,0-2 1,2-1 0,3 1 0,2 2-2,-2-2 1,4 4 0,-2-2 0,0 0 7,2 2 1,-4-4-1,7 7 32,-3-3 1,7 7-10,-2-2 0,-2 5 127,2 2 0,-7 0 88,7 0 1,-7 9-133,7 5 1,-9-2-1,4 0 39,0-3 0,-4 7-108,9-2 1,-9 5-1,2 2-40,-5 0 0,-2-7 1,0 0-173,0 2 1,0 3-342,0 2 0,0-7-634,0 0 1143,9-9 0,3 4 0,9-9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43 6837,'0'-12'371,"0"1"176,0 4-454,0 4 0,-2-6 0,-3 11 40,-2 5 1,-7-2 0,5 7-87,-3-3 0,7 7 0,-4-4 1,2 2 31,0 0 0,-2-2 1,4 4-1,-2-2-11,2 2 0,3-4 0,2 2-37,0 2 0,0 3 1,2 0 29,5-5 0,-2-3 1,9-6-128,2 2 0,3 0 0,2-7 33,0 0 0,0-7 0,0-2 0,0-1 40,0 1 0,-7-7 1,0 2-1,0-5 34,-2-2 1,4 0 0,-9 0 95,-2 0 0,-3 7 0,-2 0-103,0-2 0,0 4-243,0-2 1,-2 9 0,-5-2-222,-7 5 1,2 2 0,-2 0-268,-2 0 1,-3 0 696,-2 0 0,0 0 0,9 0 0,3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09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8041,'14'-2'-1137,"0"-3"936,2-2 1,-4 0 0,2 7-1,0 2 350,-2 5 40,6-4 1,-13 13 0,7-7 0,-3 3 0,-2 2 1010,2-2 1,-6 6-1089,4-4 1,-3 3-1,1-1 1,2-2-136,-2 2 1,-3-4 0,-2 2 0,2 0-452,5-2 1,-4 6-213,4-4 1,-3-4-766,3-3 1451,-4-5 0,15-11 0,-6-3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7976,'0'21'-8,"0"0"0,0 0 0,0 0 103,0 0 0,0 0 1,2 0-111,5 0 0,-4 0 1,6 0 41,0 0 0,-6-7-89,4 0 0,-3-2 30,3 2 60,-4-5-17,6-9 1,-9-2 0,2-3-27,5-2 0,-4-9 1,4 2 28,-5-5 0,5-2 0,0 0 6,-2 0 0,4 0 0,0 2-23,3 5 1,-5-2-1,5 7 17,-3-3 0,0 7 2,-2-2 1,-2 5 47,9 2 1,-7 9-45,7 5 1,-9 5-8,2 2 0,-5 0 0,-2 0-5,0 0 0,0 0-200,0 0 103,0 0 89,0-9 0,0-3 1,0-11 0,0-5 1,0-7 0,0-5 0,0-2 0,2 0 9,5 0 1,-2 7 0,7 0 101,-3-2 1,7-3-21,-2-2 0,-2 9-17,2 5 0,-7 5 26,7 2 0,-2 2 1,2 5-26,-7 7 1,-3 3 0,1-1 0,2-2 29,-2 2 1,-3 3-1,-2 2-65,0 0 1,0 0 0,0 0 24,0 0 0,0-7 0,2 0-296,5 2 1,-4-4-658,4 2 1,-3-9 84,3 2 0,3-7 801,4-7 0,4-5 0,-6-9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0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64 8024,'-12'0'-258,"1"9"370,4 5 1,4 5-50,-4 2 1,5-7-1,2 0 1,0 2 103,0 3 1,0-5-115,0 0 1,2-2 0,3 4 11,2-2 0,2-9 0,-2 2-34,7-5 0,-2-2 1,2 0-19,2 0 0,1-2 1,-1-5 112,-2-7 1,-7 2 0,5-2 23,-3-2 1,5-3-1,-7-2-27,-2 0 1,-3 0 0,-2 0-120,0 0 1,0 0-28,0 0 0,-7 7 0,-2 2-219,-3 3 0,-2 2 0,-5 9-565,5 5 0,-4-2 131,4 9 1,-3-7 455,3 7 1,3-2 0,6 4 219,-2-2 0,0-7 0,7 7 0,9 0 0,3 7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1 253 7444,'0'12'389,"0"-3"1,0-11-1,0-5-258,0-7 1,0 2 0,0-2-7,0-2 0,0-3 0,2-2-38,5 0 1,-2 0 0,7 0-169,-3 0 0,0 7 0,-4 0 141,2-2 0,9 4-63,-2-2 1,-2 9-1,2-2-54,2 5 1,-4 4-29,2 5 1,-7-2-1,5 9 35,-3 2 1,-2-4-1,-7 2 35,0 2 0,2 3 0,3 2 74,2 0 0,0-7 1,-7 0-26,0 2 1,7-4-227,0 2 1,2-2-257,-2 2 1,-2-5-86,9-9 1,-7 0-317,7 0 849,0 0 0,-2-9 0,-3-3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7876,'-9'12'-183,"6"-3"0,-6-7 413,9 5 0,0-2 1,0 9-14,0 2 0,0 3 1,0 2-3,0 0 0,7 0 0,0 0-24,-2 0 0,-3 0 34,-2 0-72,0 0 0,7 0-154,0 0 1,0 2 0,-7 3 0,2 2-3,5-2 0,-4-3 0,6 0 0,-2 3-107,0 2 0,2-2 0,-4-10 0,2-2-459,-2 2 0,4 3-8,-2 2 1,7-7 5,-7 0 1,2-9 570,-2 2 0,-4-5 0,-3-2 0,-12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43 147 8026,'-12'0'199,"1"2"0,6 5-93,-2 7 0,0-2-43,7 2-113,0 0 116,0-2-9,0-3-270,0 0 269,9-6-70,-6 6 1,15-9 0,-4 0 0,5 0-1,2-2-48,0-5 78,-9 4-9,6-15-71,-6 6 68,0-9 0,6 0-8,-4 0 0,-4 0 0,-1 0 1,-9 0-10,0 0-111,0 9 92,0-6 1,-7 13 0,-2-7 0,-3 3-164,-4 4 58,-3 3 1,5 2-1,0 0 18,-2 0 1,-3 7-1,0 2 1,3 1-322,2-1 1,7 7 439,-7-2 0,9 5 0,-4 2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11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7515,'2'12'670,"5"-5"358,7-5-820,-4-2 0,8 0 284,-6 0-390,9 0 1,0 0 0,0 0-1,0 0-347,0 0 1,0 0-1,0 0 1,0 0-396,0 0 0,0 0 640,0 0 0,0-9 0,0-3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0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22 7927,'-11'-9'450,"1"6"-207,10-6 1,3 9 365,4 0-430,-5 0 1,10 7-1,-8 2 1,3 3-25,-2 4 0,-3 10 0,-2 2 0,0 0-82,0 2 1,0-6 0,0 6 0,-2-2-121,-5 0 0,5 7 0,-5-7 0,4-2-79,3-3 1,-2-2 0,-3 0-420,-2 0-575,0 0 386,7-9 0,0-5 265,0-14 0,0 2 1,0-9 468,0-2 0,-9-3 0,-3-2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19 127 6498,'-11'0'1251,"4"0"-1068,14 0 1,4 0-1,8-2 1,-3-3-18,-2-2 0,0 0 0,7 5 0,0-3 3,0-2 0,7 0 0,0 5 0,0-3-17,3-2 1,-6 0 0,8 7 0,0-2-152,-1-5 1,-4 4-1,5-4 1,-3 5 28,-4 2 0,4-2 0,-2-3 0,-2-2-221,-3 2 0,-2 3 0,-2 0 0,-3-3-33,-2-2 0,-7 0-234,7 7 1,-9 2-194,2 5 0,-7-2-467,-7 9 1118,-5-9 0,-9 13 0,0-6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1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7788,'3'12'-154,"4"-5"1,-3 4 454,10 3 0,-9-2 1,4 0-1,-2-1-94,0 1 1,0 2-1,-4 7 1,1 0 282,3 0-600,0 0 290,3 9-143,-8-6 0,7 6 0,-6-7 0,1 3 1,3 2-150,-2-2 0,0-3 0,-1-2 0,3 0-12,-2 0 0,-3-7 0,-2 0-17,0 2 0,0-4-68,0 2 70,0-9-23,0 4 80,0-9 75,0 0 19,0-9 0,0 4 54,0-9 1,7 0-29,0-7 0,0 0 1,-4 0-1,1 0-20,3 0 0,0 0 0,-4-2-5,4-5 0,-5-3 0,7-4 0,-2 7 60,0 5 1,3 2 0,-6 0 25,3 0 0,7 0 1,-4 0-75,1 0 0,-6 0 0,4 2-2,1 5 0,-8 3-494,5 4-618,-5 4 387,-2-6 0,0 11 702,0 5 0,0 5 0,0 9 0,0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 8062,'-14'7'15,"0"0"1,3 9-1,-6-4 183,3 0 0,10 6 0,-6-4-149,1 5 1,0 4 0,-5 3 0,4 2-60,1-2 0,4-1 0,-6 1 1,-1 2 27,0-2 1,1 4 0,-6 0 0,6 1-68,1-1 0,-4-2 1,5-7-1,0 0-30,-1 0 1,-4 0 0,7 0-128,3 0 1,1-7-389,3 0 427,0-9 0,10-5 0,4-14-22,4-5 0,-4-2 0,0 0 1,3 0 188,1 0 0,3-9 0,0-3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7118,'0'-21'287,"0"9"1,0 12 0,0 14-219,0 5 1,0 2-1,0 0 1,0 0-20,0 0 0,0 0 1,0 2-1,0 3 9,0 2 0,7 0 0,0-7 0,-2 0 9,-3 0 1,-2 7-1,3 0 1,1-2-80,3-3 1,3-2 0,-6 0-1,3 0-41,-2 0 0,4 0 0,1-2-204,1-5 0,-4 2-805,7-9 612,0 0 0,-2-16 449,-5-5 0,-5-14 0,-2-5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2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7599,'0'14'200,"0"0"1,10-9 0,4 2 0,4-3-21,3 3 1,0-4 0,0 4 0,3-5-383,4-2 1,-5 0 0,7 0 0,-2 0 201,0 0 0,10 0 0,-6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105 103 7973,'0'12'1111,"3"-3"-897,4-9 0,4 0-174,10 0 1,0 0-81,0 0 1,-2-2 105,-5-5 1,2 2-3,-9-9 0,0 7 0,-7-7-39,0-2 1,-2 4-1,-5 0-122,-7 3 0,2 2 0,-2 5 67,-2-5 1,-3 4 0,-2-4 0,0 7 36,0 7 0,3-2 0,1 9 0,6 2 41,1 3 1,-4 2 0,5 0 0,0 0-4,-1 0 1,3 0 0,7 0 0,0 0 27,0 0 1,0-7 0,0 0 0,3 2-61,4 3 1,-3-5 0,8 0 0,0 0-142,-1-2 0,3 4 0,7-7-212,0 3 1,0-7-1,0 2 1,0-5-356,0-2 0,0 0 695,0 0 0,0-19 0,0-4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3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21 199 8068,'-11'0'455,"1"9"-299,10-6 0,0 4 1,3-12-15,4-2 0,-3-9-128,10 2 1,-2-5 0,4-2 7,-2 0 0,-7 0 0,5 0 95,-3 0 0,8 7-88,-3 0-117,-5 9 0,7-6 64,-9 4 0,7 7 8,-7 0 0,7 2 0,-7 12 33,-2 2 241,-3-6-233,-2 8-6,10-6 0,-8 9 0,5 0 162,-5 0 0,-2 0-306,0 0 1,3 0-1,1 0-241,3 0 0,3-9 1,-6-3-487,3 0 0,3-6 852,-3 4 0,4 4 0,10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189 85 7381,'-14'0'453,"0"0"1,0 0-292,-7 0 0,7 0 0,3 2 1,-1 3-95,0 2 1,5 7-1,-4-5 1,1 3 70,6 4 0,-6-4 0,3 2 0,0 2-280,-2 3 0,7-5 0,-5 0 279,4 2-30,3 3 0,10 0 0,4-5-34,4-7 1,3-5 0,0-2 0,0 0-20,0 0 1,0-7 0,0-2 0,0-3-86,0-4 0,0 4 0,-2-2 0,-3-2-10,-2-3 1,-7 5-1,5 0 1,-3-2-251,-4-3 0,4-2 0,-2 0 15,-2 0 1,-10 0-1,-4 2 1,-3 5-134,-4 7 1,-3-2 0,-2 2 0,0 2 354,0 3 1,-7 2 0,3 2 0,4 3-2,4 2 0,6 2 0,-6-4 23,3 2 0,10 2 0,-1-4 72,10 2 0,-1 0 0,10-7 0,0 2 182,-2 5 1,7-4 0,-5 6 136,4 0 0,3-4-98,0 9 0,-2 0 0,-3 7-108,-2 0 0,-7 0 0,5 0-134,-3 0 0,1-7 0,-6 0 0,3 2-287,-2 3 0,4-5 0,1 0-192,1 2 1,-4-6 0,5-1 458,-3 0 0,8-6 0,-6 6 0,10-9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6850,'-7'14'905,"0"0"-627,2 2-209,3 3 0,2 2 0,0 0 15,0 0-5,0 0 0,0 0 1,0 0-1,2 0-17,5 0 1,-4 0 0,4 0 0,-5 0-52,-2 0 0,2 0 1,3 0-39,2 0 1,0 0-1,-7 0-216,0 0 0,0-7 86,0 0 138,0-9-754,9 13 59,-6-15 22,6 6 692,-9-9 0,0-9 0,0-3 0,0-9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4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8323,'0'21'-8,"0"0"-34,0 0 0,0 0 1,0 0-1,0 0 146,0 0 0,0-5 0,3 1 0,1 1 0,3-1 1,3-1 0,-6 5-48,3 0 1,3-2 0,-6-3-33,3-2-1,10 0 0,-13 5 66,10-5 1,-7-5 0,5-11-26,-3-5 1,-2 2-1,-7-9 1,3 0 34,4 2 0,-5-6 0,7 4 1,-2-5-1,0-2 4,-2 0 0,4 0 0,1 0-33,1 0 1,-4 0 0,5 0 0,0 0-86,-1 0 1,-6 0 0,4 2 0,-2 3-125,0 2 0,3 7-562,-3-7-667,-5 9 835,7-4 1,-9 18-860,0 5 1391,0 5 0,-9-7 0,-3-3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85 7972,'0'14'182,"0"0"0,-2 0 0,-3 7-178,-2 0 0,0 0 0,7 0 129,0 0 1,0 0 26,0 0 1,0-7-1,3-2-30,4-3 0,4-2 0,10-7 1,0 0 0,0-2 0,0-5 0,0-5-4,0 0 0,0-6 0,0 4 0,0-5-91,0-2 1,-7 7 0,-2 0-1,-3-2-132,-4-3 1,0-2 0,-1 0-46,3 0 0,-2 2 1,-10 3-1,-4 4-173,-3 3 0,-2-5 0,-7 7-284,0 2 0,0 3 0,0 2 0,0 0 598,0 0 0,7 0 0,3 2 0,1 5 0,-6-4 0,4 6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7337,'21'9'-37,"-2"3"0,-3 7 420,-2-5 1,-7 2 0,5-7-99,-3 3 0,5 2 1,-7 7-1,0 0-118,3 0 1,-6 0 0,8 0-201,-3 0 0,1-7 0,-6 0-377,3 2 1,3-4-565,-3 2 1,-3-9 973,10 2 0,0-5 0,7-2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6:19:25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 7072,'-2'-12'338,"-5"5"1,5 7 0,-5 7-128,4 7 0,3 7 0,0 5 0,0 2-24,0-2 0,0 4 1,0 0-1,0 3-17,0 4 0,3-4 1,1 2-1,3 2-8,-2 3-48,7 2 1,-10 0 0,7-2-100,1-5 1,-6 2 0,8-7-141,-3 3 0,0-7 0,-4 4 1,2-2-197,-2 0 0,4 0-1016,-2-7 1337,0 0 0,-7-9 0,0-3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0:36.308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21 1,'-12'44,"3"-7,9-9,0-18,0 36,0-13,0 23,0-9,0 2,0-19,0 31,0-5,0-3,0 10,2-18,5 4,-4-10,6 22,-9-7,0 9,0 0,0 0,0-10,0 8,0-17,0 17,0-17,0-2,0-21,0-2,0-7,0 9,0 9,0 3,0 18,0-25,0 11,0-25,0-1,0 27,0-3,0 9,0-4,0-22,0 10,0-9,0 21,0-29,0 8,0 2,0-7,0 23,0-13,0 27,9-7,-6 8,6-29,-9 5,0-26,0 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6:20:38.080"/>
    </inkml:context>
    <inkml:brush xml:id="br0">
      <inkml:brushProperty name="width" value="0.3" units="cm"/>
      <inkml:brushProperty name="height" value="0.6" units="cm"/>
      <inkml:brushProperty name="color" value="#342092"/>
      <inkml:brushProperty name="tip" value="rectangle"/>
      <inkml:brushProperty name="rasterOp" value="maskPen"/>
    </inkml:brush>
  </inkml:definitions>
  <inkml:trace contextRef="#ctx0" brushRef="#br0">0 1188,'33'-45,"4"-6,-9 9,-7 12,-7-12,0 18,7-25,0 7,0-2,0-7,0 9,7-3,0-4,-9 24,-1-31,3 21,3-28,6 9,-9 3,0 9,9-10,-6 8,15-7,-15 9,6 9,-18-7,-3 26,-9-14,9 26,3 30,0 0,-3 28,-9-14,0-23,7 37,0-14,9-14,-4 28,9-21,9 28,-6 0,6 0,-9 0,9 0,-4 0,9 0,-16-21,2 0,-14-19,11 26,-6-16,9-1,-9 8,-3-17,-9 17,9-17,-6 8,6-10,0 0,-6-10,6 8,-9-7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46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20678,'-20'0'179,"3"0"1,13 0-160,-8 0-16,8 0 0,-8 0 35,24 0-38,-8 0 76,12 0 72,-16 0-45,-16 0 81,12 0-181,-29 0-15,29 0 6,-13 0-52,17 0 72,17 0-13,-13 0 1,29 0-5,-29 0-1,12 0 357,-16 0-279,-16 0-28,12 0-166,-13 0 611,17 0-423,-16 0-28,12 0-32,-13 0 0,13 0-22,-8 0 41,9 0 55,-15 0 62,18 0-107,18 0 1,-11 0-3,17 0 1,-11 0-9,11 0 0,-12 0 3,13 0-11,-16 0-20,7 0 15,1 0-4,-13 0 0,17 0-15,-9 0 19,-8 0 1,17 0 14,-9 0-18,7 0 2,2 0 3,13 0 0,-27 0-2,17 0 1,1 0-22,12 0 15,0 0-2,-16 0 1,0 0 9,-9 0-8,-8 0-45,29 0 41,-29 0-2,29 0 1,-26 0 0,18 0 13,5 0 0,-11 0 0,6 0 8,5 0 67,-15 0-82,19 0 5,-31 0 3,31 0 1,-15 0-21,18 0 17,0 0-10,0 0 1,-13 0 5,1 0 0,0 0 0,11 0 2,1 0 1,-12 0-1,0 0-43,4 0 30,3 0 1,-7 0 0,-1 0 0,6 0-3,2 0 1,5 0-7,0 0 8,0 0 0,0 0 0,-1 0 0,1 0-3,0 0 1,0 0 0,0 0 0,0 0 1,0 0 0,0 0 0,0 0 15,0 0 0,0 0 0,-1 0 8,1 0 1,0 0-1,0 0-20,0 0 1,0 0-1,0 0-3,0 0 0,-13 0 1,1 0-1,5 0 1,2 0 0,4 0 1,1 0-5,0 0 1,-12 0-1,-1 0 2,6 0 1,2 0-1,5 0 8,0 0 0,0 0 0,0 0 0,0 0 1,-1 0-3,1 0-1,0 0-5,0 0 4,-16 0 1,13 0-9,-15 0 8,2 0 1,12 0-5,-13 0 0,17 0 0,0 0 1,0 0 0,-1 0 0,1 0 0,0 0 1,-12 0 0,0 0 0,4 0 0,3 0 4,5 0 0,0 0 0,0 0-1,0 0 1,-13 0-3,1 0 2,-1 0 78,-2 0-76,11 0-1,-30 0 3,13 0-5,2 0 9,-15 0-13,31 0 9,-31 0 2,31 0-2,-31 0-2,31 0 1,-27 0 5,17 0-3,-15 0 1,24 0 4,-8 0 0,-6 0 2,6 0 0,0 0 4,12 0 0,-13 0-16,1 0 1,-1 0 1,13 0 0,-12 0 0,-1 0 0,-11 0 13,11 0 0,1 0-16,12 0 1,-13 0-4,1 0 1,-13 0-4,13 0 0,-13 0 9,13 0 1,-13 0 4,13 0 1,-13 0 16,13 0 0,-13 0-15,13 0 0,-13 0-16,13 0 1,-13 0 0,12 0 0,-11 0 0,13 0 1,-14 0 9,13 0 0,-13 0 8,13 0 0,-13 0-6,13 0-9,-16 0-1,24 0 0,-26 0-2,18 0 1,-13 0 0,13 0 1,-13 0 4,13 0 7,-17 0-9,26 0-1,-15 0 0,6 0-1,-1 0 4,1 0 23,12 0-12,0 0 1,0 0 16,-1 0 1,-11 0-4,0 0-29,-1 0 0,13 0-5,0 0 0,-12 0 2,-1 0 0,1 0 2,12 0 0,0 0 1,0 0 1,-13 0 0,1 0 0,5 0 0,-11 0 0,6 0 0,5 0 0,-11 0 0,6 0 0,4 0 0,-9 0 0,4 0 0,6 0 0,-10 0 0,4 0 0,6 0 0,-11 0 0,6 0 0,5 0 0,2 0 0,4 0 0,1 0 0,-12 0 0,0 0 0,4 0 0,-9 0 0,4 0 0,6 0 0,2 0 0,5 0 0,0 0 0,0 0 0,-13 0 0,1 0 0,5 0 0,1 0 0,6 0 0,0 0 0,0 0 0,0 0 0,0 0 0,-12 0 0,-1 0 0,6 0 0,2 0-2,5 0 1,-1 0 0,1 0 0,0 0-8,0 0 0,-12 0 0,-1 0 7,6 0 0,2 0 1,5 0 1,0 0 0,-13 0 0,1 0 1,5 0-5,1 0 0,-6 0 0,0 0-13,5 0 1,1 0-13,6 0 0,0 0 0,0 0 20,0 0 0,-13 0 1,1 0-2,3 0 0,-7 0 1,4 0 22,3 0 0,5 0-5,4 0 1,0 0-6,0 0 0,0 0 1,0 0-4,0 0 1,-13 0-1,1 0 0,0 0 2,12 0 0,-1 0-2,1 0 1,0 0 10,0 0 0,-12 0 0,-1 0 7,5 0 0,-8 0-12,3 0 1,-11 0 3,11 0 0,1 0-10,12 0 0,-13 0 0,1 0-3,3 0 0,-7 0 2,4 0 1,-1 0 0,13 0 0,0 0 0,-12 0 0,-1 0 0,-11 0-1,11 0 1,-11 0-1,11 0 1,-12 0 0,13 0 0,-13 0 0,13 0 0,-16 0 0,10 0 0,-7 0 7,-6 0 1,13 0 65,-7 0-32,-6 0 0,13 0 15,-7 0-38,-6 0-31,9 0 18,1 0-20,-11 0 0,15 0 47,-8 0 123,-7 0 32,11 0-182,-16 0-205,16 0 17,-11 0-1212,11 0 854,-16 0 1,-16 0 0,-5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7:5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21857,'25'0'287,"-1"0"0,1 0-286,12 0 1,0 0 17,0 0 1,-1 0 16,1 0 1,-12 0-154,0 0 138,-17 0-13,8 0 52,-16 0 1,16 0 77,9 0-57,-8 0-47,15 0 0,-11 0-54,16 0 0,-13 0 19,1 0 0,0 0 2,12 0 1,-1 0-9,1 0 0,-12 0 26,0 0 0,-1 0-5,13 0 0,-12 0 1,-1 0-6,4 0 0,-6 0-11,2 0 1,1 0 3,12 0 0,0 0-5,-1 0 0,-11 0 0,0 0 2,3 0 1,-7 0-1,4 0 3,3 0 0,5 0-5,4 0 0,0 0 2,0 0 0,0 0-3,0 0 0,0 0 0,-1 0-3,1 0 0,-12 0 0,0 0-2,3 0 1,5 0-11,4 0 1,0 0 0,0 0 6,0 0 1,-13 0 0,1 0 1,3 0 2,-10 0 24,13 0-19,-10 0 1,4 0-1,0 0 3,3 0 1,-7 0-4,3 0 1,1 0 5,12 0 0,-12 0-2,-1 0-1,1 0 0,12 0 0,0 0 0,-13 0 6,1 0 5,-1 0 1,13 0-9,0 0 0,-12 0 9,-1 0 1,-11 0 3,11 0 0,1 0-11,12 0 1,-13 0 10,1 0 0,-13 0-10,13 0 0,0 0-11,11 0 1,-11 0 6,0 0 1,-13 0 0,13 0-10,3 0 0,-7 0 1,3 0 0,-11 0-8,11 0 1,1 0 11,12 0 0,-13 0-1,1 0 1,-13 0 0,13 0 1,-13 0 2,13 0 0,-13 0 0,13 0 0,-13 0-1,13 0 1,-13 0 0,13 0 1,-13 0 3,13 0 1,-13 0-8,12 0 1,-11 0-2,11 0 1,-11 0-3,11 0 1,-11 0-3,11 0 5,1 0 1,12 0-4,0 0-33,-16 0-24,10 0 45,-10 0 1,4 0-3,0 0 0,-13 0 17,13 0 0,-13 0 4,12 0 12,-15 0-13,23 0 1,-23 0-2,15 0 1,-11 0 0,11 0 0,-15 0-1,7 0 0,0 0 0,8 0 0,-3 0 0,4 0 0,-13 0 0,13 0 0,-13 0-4,13 0 0,-13 0-6,13 0 0,-13 0-3,13 0 0,-13 0 5,12 0 1,-11 0 3,11 0 0,-11 0 7,11 0 0,-11 0-3,11 0 0,1 0-5,12 0 1,-13 0-44,1 0 1,-13 0 9,13 0 1,-13 0-1,13 0 34,3 0 0,-5 0 10,1 0 20,-15 0-20,23 0 10,-11 0 1,3 0-17,1 0 0,-16 0 3,22 0-3,-25 0 1,13 0 0,-7 0 0,-3 0 4,16 0 1,-13 0 35,13 0 2,-17 0-39,24 0 1,-23 0-9,16 0 1,-13 0 4,12 0 0,-11 0-6,11 0 0,-11 0 3,11 0 0,-11 0-1,11 0 0,-12 0-2,13 0 5,-16 0 0,22 0 0,-22 0 0,16 0 0,-13 0 3,13 0 1,-13 0 2,13 0 13,-17 0-9,24 0 0,-23 0-2,16 0 0,-13 0-8,12 0 8,-15 0-3,23 0-21,-11 0 15,0 0 1,-2 0 16,-6 0 0,-5 0-14,17 0 50,-16 0-47,7 0-2,-16 0 4,15 0 2,-9 0 1,13 0-5,-7 0 1,-3 0-24,16 0 0,-13 0 12,13 0 0,-13 0 4,13 0 1,-1 0 1,13 0 0,-12 0 0,-1 0 0,-11 0 0,11 0 0,-11 0 0,11 0 0,4 0 0,-7 0 0,4 0 0,-13 0 0,13 0-2,3 0 0,-7 0 0,4 0 1,-13 0 0,13 0 0,3 0 0,-7 0 0,3 0 0,-11 0-1,11 0 0,1 0 0,12 0 0,-13 0-63,1 0 1,0 0 38,12 0 1,0 0-6,-1 0 1,1 0 30,0 0 0,0 0-3,0 0 1,0 0 4,0 0 0,0 0 0,0 0 0,-13 0 1,1 0-2,3 0 0,-7 0-7,4 0 0,-1 0-1,13 0 1,0 0-66,0 0 0,0 0 4,0 0 1,0 0 65,0 0 0,-13 0 0,1 0 2,3 0 1,-7 0 0,4 0 6,3 0 0,-7 0-4,4 0 0,-1 0 7,13 0 0,0 0-10,0 0 1,-12 0-1,-1 0 0,4 0 0,-7 0 0,4 0 0,3 0 0,-7 0 0,4 0 0,-1 0 0,13 0 0,-12 0 0,0 0 0,3 0 0,-7 0 0,3 0 0,1 0-3,12 0 1,0 0-1,0 0 0,-13 0 3,1 0 0,-1 0-1,13 0 1,0 0-2,0 0 1,-12 0-1,-1 0 0,1 0 3,12 0 0,-12 0 10,-1 0 1,-12 0 8,13 0 1,0 0 6,12 0 0,-13 0-12,1 0 0,-13 0-13,13 0 1,-13 0-11,13 0-7,-1 0 0,13 0 14,0 0-39,-18 0 38,15 0 1,-25 0 16,15 0 27,-17 0 40,27 0-48,-31 0-53,31 0 26,-31 0 2,15 0 3,-18 0 8,15 0-39,-11 0 1,17 0 27,-9 0 9,-8 0 1,17 0 0,-9 0 39,-8 0 65,13 0-602,-17 0 1,-17 0 0,-3 0-1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3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0 519 18579,'0'-21'185,"0"2"20,0 6 0,0 5 16,0-17 0,0 12 0,0-11-195,0 15-12,0-23 8,0 27-108,0-27 46,0 11-63,0 0 85,0-11 0,0 23 7,0-16 8,0 16 52,0-6-22,0 15-5,0-16 1,0 7-23,0-16 1,0 13 7,0-13-65,0 16 43,0-7 1,0 13-38,0-10 35,0 8 41,0-11-24,0 16-2,0-16 43,0 11-35,0-11-79,0 16 72,0 16 32,0-11-3,0 11 93,0-16-122,0-16 59,0 11-5,0-11 0,0 20-28,0 8 1,0-3-10,0 15 1,0-11-24,0 12 1,0-13 15,0 13 0,0-13-3,0 13 22,0-16 1,0 10 322,0-7-261,0-6-60,0 26 0,0-24-9,0 17-12,0-16-14,0 7 0,0-13-1,0 10-26,0-8 43,0 11-36,0-16 22,0 16 30,0-11 8,0 27 1,0-23-22,0 15-19,0-15 13,0 7 0,0-16 13,0 16 0,0-7 1,0 16 2,0-16-17,0 6-4,0-15 12,0 16-42,0-10 31,0 25-3,0-25 1,0 13 0,0-6 5,0 11 0,0 10 32,0 3-34,0-16 9,0-5-11,0 0-1,0-11 0,0 27 4,0-7 0,0-8 35,0-1-35,0 0 14,0-10-3,0 25-9,0-9-2,0-1 1,0 11 6,0-27-1,0 27-41,0-27 27,0 27 1,0-11 0,0 16 0,0 0-3,0 0 1,0-12-1,0 0 10,0 3 0,0 6 1,0 3 22,0 0 1,0-12-12,0-1 0,0 1-6,0 12 1,0 0 1,0 0 1,0 0-8,0 0 1,0-12 0,0 0-18,0 3 1,0 6 0,0 3 4,0 0 0,0-12 0,0-1 8,0 5 0,0-8 0,0 4 14,0 3 0,0-7 0,0 4-3,0 3 0,0-7 1,0 4 5,0 3 0,0 6-16,0 3 1,0 0-1,0 0-4,0 0 1,0-12-1,0 0 5,0 3 0,0 6 1,0 3-5,0 0 1,0-12 0,0-1-1,0 5 1,0 4 0,0 4-7,0 0 0,0 0 0,0 1 0,0-1-3,0 0 1,0 0 1,0 0 0,0-12-7,0-1 0,0 1-9,0 12 1,0 0-11,0 0 0,0 1-4,0-1 0,0 0 12,0 2 0,0-2 3,0 0 1,0-12-1,0-1 20,0 5 1,0-8-1,0 4 8,0 3 1,0-7-8,0 4 1,0-13-3,0 13 0,0 0-24,0 12 1,0-13 0,0 1-5,0 3 0,0-6 0,0 2 7,0 5 0,0-8 0,0 4 47,0 3 0,0-7-33,0 4 1,0-1 18,0 14 1,0-14-1,0 1-7,0 3 1,0-6-5,0 2 0,0 1 0,0 12 0,0-12 0,0 0-6,0 3 0,0-7 1,0 4-25,0-1 1,0 1 0,0 0 9,0 3 0,0-7 23,0 4 0,0-12-5,0 11 0,0-11-3,0 11 0,0 1 21,0 12 0,0-12 0,0 0 0,0 3 0,0-7 0,0 4-2,0 3 1,0 6-17,0 3 1,0 0 4,0 0 0,0 0-10,0 0 0,0-12-2,0 0 1,0-1 4,0 14 1,0-14 1,0 1 0,0 0 3,0 12 1,0-12 0,0-1-2,0-17 0,0 27 0,0-9-10,0 8 0,0-8-1,0 0 10,0-18 2,0 26-3,0-29 1,0 17-1,0-9 14,0 13 6,0 9 1,0 3-19,0 0 4,0-18 0,0 3-4,0-10 3,0 9 60,0-1-61,0 13 13,0-29 1,0 17 19,0-9-28,0 9-4,0-1 0,0 1-17,0-9 23,0-8 1,0 17-29,0-8 32,0-10-1,0 31-18,0-31 0,0 18-9,0-8 18,0-10 1,0 19 2,0-10-6,0-9 10,0 15-6,0-2 0,0-7 3,0 16 1,0-13-5,0 13 0,0-13-4,0 13 1,0-13-2,0 13 0,0-13 0,0 13 1,0-13 0,0 13 1,0-13-3,0 13 0,0-12-17,0 11 17,0-17 1,0 15 2,0-10 1,0-3-1,0 15 1,0-11 0,0 12 1,0-18-2,0 26 4,0-29 0,0 29 1,0-24 23,0 16-26,0-18 0,0 14 7,0-8 39,0-10-26,0 15 1,0-15 74,0 10-47,0-10-29,0 15 75,0-18-67,0-18-28,0 15-8,0-13-92,0 16 107,0 16-13,0-13 0,0 18-68,0-8-57,0-10-182,0 15-567,0-18 341,0-18 538,0 15 0,0-31 0,0 15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47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1 631 20570,'0'21'-2028,"0"-5"2425,0-50 0,0 22-91,0-25 0,0 9-249,0-10 0,0 14 126,0-1-65,0 16 0,0-10 141,0 6-115,0-8-402,0 0 204,0-11-38,0 27 44,0-27 0,0 23 0,0-16 0,0-3 68,0-5 0,0 8 1,0 0 16,0-3 1,0 7 43,0-4 0,0 13-9,0-13-38,0 16-1,0-23 4,0 27-9,0-11 350,0 16-331,0 16-21,0-11 8,0 11-16,0 0 1,0-7 5,0 16 54,0-17 167,0 8-188,0-16 40,0 16 0,0-7 0,0 16-24,0 3-53,0 6 0,0 3 0,0 0 22,0 0-6,0 0-32,0 0 1,0-12 0,0 0 0,0 3 0,0 5 0,0 5 0,0-1-6,0 0 1,0 0 6,0 0 23,0 0 0,0 0 12,0 0-29,0 0 1,0 0 0,0 1 98,0-1-94,0 0 2,0 0-2,0-16 5,0 11 1,0-11-1,0 16-4,0 0 0,0 0 1,0 0-37,0 1 19,0-17 0,0 11 0,0-8 1,0 10-10,0 3 0,0 0 1,0 0 0,0 0-23,0 0 26,0 0 1,0-12-1,0 0-11,0 3 13,0-10 0,0 14 1,0-8-1,0 10 1,0 3 1,0 0 0,0-12 0,0 0 0,0 3 0,0 6 1,0 3 0,0 0 1,0 0-4,0 0 1,0 0 0,0 0 1,0 0 1,0 0 0,0 0 0,0 1 0,0-1-1,0 0 3,0 0 0,0 0 0,0 0 0,0 0-3,0 0 1,0 0-1,0 0 1,0 1-6,0-1 0,0 0 1,0 0-1,0 0-9,0 0 11,0-16 0,0 11-4,0-7 45,0-8 0,0 15 1,0-7-24,0 9 0,0-10 0,0 1-1,0 3 1,0-6-44,0 2 40,0 1 3,0 12-20,0-16 0,0 13 0,0-9 22,0 8-54,0-12 40,0 11-6,0-11 0,0 16 0,0 1 3,0-1 0,0-13 1,0 1 3,0 3 7,0-10 3,0 14 0,0-11 42,0 16-51,0-16 1,0 11-1,0-7 104,0 8-101,0 5 1,0-1-1,0 0 18,0 0-20,0-16 0,0 11 0,0-7-16,0 8 1,0 4 0,0 0 5,0 0 1,0 1-4,0-1 1,0 0 0,0 0 6,0 0 0,0-12 0,0-1-3,0 5 1,0-12 0,0 15-3,0-7 42,0 9 0,0 3 47,0 0 1,0 0-36,0 0-36,0 0 0,0-12 0,0-1 25,0 5-2,0-12-15,0 15-19,0-11 0,0 4 0,0 0 0,0 3 0,0 6-52,0 3 64,0 0-49,0 0 0,0 0 1,0 0-1,0 0 1,0 0 21,0 1 1,0-14 0,0 1 0,0 3 15,0 6 1,0 3 0,0 0-7,0 0-4,0 0 14,0 0 0,0-12 1,0 0-1,0 3 26,0 6-30,0 3 0,0 0 1,0 0 3,0 0-5,0-17-5,0 13 1,0-24 0,0 16 3,0 3 0,0-12 0,0 17 0,0-8 0,0 9-5,0 3 0,0-12 1,0-1 12,0 5 1,0-8-1,0 3 4,0 5 126,0-13-129,0 17 1,0-24 19,0 16-12,0-18-10,0 11-1,0-18-17,0 15 24,0-11 7,0 30-30,0-31 1,0 18-47,0-8 58,0-10-4,0 15 24,0-18 43,0 16-31,0-13-24,0 15 10,0-18-29,0 16 23,0-13 26,0 15-424,0-18 183,0-18 0,0 11-322,0-17 112,0 15 1,0-12 410,0 8 0,0-6 0,0-18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7616,'0'12'96,"0"-3"0,2-9 0,3 2 0,4 3 372,3 2-275,-7 0 1,13-5-199,-4 5 0,5-4-89,2 4 155,-9-5 0,6-4-101,-4-5 0,-2 2 0,2-9 43,2-2-63,-6-3 106,-1 7 1,-9-6 18,0 4-52,0-5 1,0 5 0,-2 2-69,-5 3 75,-5 2 5,0 7-7,-6 0-84,15 0 0,-15 0 33,4 0 1,2 0-1,0 2 1,1 5 14,-1 7 12,7-4 0,-11 8 1,9-4-1,2 5-6,3 2 1,0 0 0,-3 0-41,-2 0 3,0-9 1,7 6 0,2-6 0,3 2-206,2 0 0,7-7 0,-5 5 111,3-3 0,2-2 0,7-5 1,0 3-220,0 2 1,0 0 361,0-7 0,0 0 0,0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8219,'5'37'343,"2"0"-263,6 0 1,-1 0-1,-12 1-76,0-1 1,0 0 0,5 0-168,7 0 1,-8 0-702,8 0-161,-8 0 271,-4 0 754,0-15 0,17-22 0,3-22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6.8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37 7863,'-20'0'-706,"8"0"876,24 0 1,-5 0 0,18 0-26,5 0 0,2-12 0,4-1-75,1 5 1,0 4-1,0 8 1,0 4-47,0 5 1,0 3 0,0-8 0,0 8-60,0 6 1,-13-1 0,1 7-1,5-7 5,1-5 1,-6 12 0,0-3 21,4 9 0,0 3 1,-1-4-1,-7-4 7,-5-5 0,1-2 0,-10 6 0,6-3 8,-5 3 1,-4-7 0,-4 4 38,0 3 1,0 6 0,-4-1 0,-8-5 4,-13-3 0,4-12 1,-3 8-1,-4-5-40,-6-7 1,-3 6 0,0-2 0,-3-4 1,-9-6 0,3 10 0,-10-1 0,1-3 2,11-6 0,2-3 1,2 0-1,-9 0 0,8 0 1,-8 0-258,7 0 1,17 0-345,1 0 0,20 13 586,4-1 0,33 16 0,24-7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7.9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37 6201,'21'0'1131,"-5"0"1,-16-3-303,0-10-592,-16 8 0,7-11 0,-15 16-124,-5 0 0,8 0 0,-3 0-87,-4 0 0,7 0 1,-1 4-1,3 4-8,-2 5 1,9 11-1,-13-8 1,1 6-58,2 6 0,-9-7 1,10 4-1,-4 3 8,1 6 0,11 3 0,-8 0 17,5 0 0,4-12 0,12-1 25,0 5 0,0 4 0,0 4-79,0 0 0,16-12 0,8 0-30,10 3 1,3-10 0,0-6 0,0-8-25,-1-4 1,1 0 0,0 0-1,0 0 15,0 0 0,0 0 0,0 0 1,0 0-34,0 0 1,-4-4 0,-5-5-120,-3-3 0,-1-13-48,13 13 1,-16-4-487,-8 4 793,-10 6 0,-3-10 0,0 16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8.6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7913,'0'25'727,"0"-1"1,0 1-630,0 12 1,0 0-1,4 1-270,8-1 0,-7 0 1,7 0 193,-8 0 0,-4-12 0,0-1-965,0 5 0,12-8-287,1 4 1230,-1-17 0,4-8 0,5-21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9.0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0 6428,'-37'0'530,"16"0"0,21 0 0,25 0-493,8 0 0,4 0 1,0 0-1,3 0 1,9 0 0,-3 4 0,12 4 0,-2 5 10,2-4 0,-8 6 0,8 1 0,-2 6-45,2 6 1,-12-7-1,3 4 1,-9 0-39,-3-4 1,0 11-1,0-11 1,-4 3 8,-8 1 1,3 0-1,-16 12 36,-3 0 1,-5 0 0,-4 0-1,0 0 39,0 1 1,-13-14 0,-2 1 0,-7 0-5,-6-4 1,-5 7 0,-4-15-1,0-1-34,0 4 0,-3-11 0,-6 8 0,-7-10-34,-5-3 1,13 0-1,-8 0 1,4 0-96,-1 0 0,1 0 0,12 0-267,0 0 0,4 4-152,8 8 1,10-3 536,15 16 0,15-1 0,7 13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0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555 111 6891,'19'-3'376,"-7"-10"435,-6 8-491,-6-27 0,0 23 492,0-15-518,0 15 1,-18-7-123,-7 16 1,6 0-1,-6 0-33,-4 0 1,-3 0-1,-5 0-42,0 0 1,0 12-1,4 4 1,5 2-61,3-2 0,0 9 0,-11-10 0,2 7-31,10 6 0,-5-7 0,12 4-52,-2 3 0,6 6 0,-8 3 6,5 0 0,4-12 1,12-1-1,4 1-10,8-4 1,-3 8 0,15-17 0,1 0-85,-6 4 1,15-10 0,-10 6-1,10-9 91,2-3 0,14 13 0,-1-1 0,-5-3 34,-2-5 1,-5-4 0,0 0 0,0 0-33,0 0 0,-13 0 0,1 0 67,3 0 1,5 0-177,4 0-475,-17 0-780,-3 0 864,-17 0 0,0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5.8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 74 6951,'0'-19'586,"0"1"1,0 15-413,0-10 1,-16 10 11,-9-10 1,4 8-224,-3 5 0,-1 12 0,-6 6 50,6 1 0,4-6 0,9 12-18,-13 5 1,-3-11 0,-2 6 30,5 5 0,6 2 0,-11 1 0,11-5 10,1-3 0,6-12 0,8 11 17,-8 6 0,9 2-39,-10 5 1,8 0 0,10-3-13,8-9 1,-6 3 0,17-16-8,6-3 1,-11-5-1,6-4-267,5 0 0,2 0-33,4 0 1,1 12-130,0 0 1,-12 1 0,-1-13 97,6 0 0,-10-4 336,4-8 0,1 8 0,12-13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2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111 334 8004,'-25'0'-235,"6"5"77,1 8 0,2-10 0,8 13 249,-5 2 0,1 1-6,12 18 1,0 0-68,0 0 1,0-12 83,0 0-117,18-16 69,-15 7-28,30-16-61,-29 0 78,29 0-2,-29 0-6,29 0 4,-13 0-20,17 0 17,-1 0 6,-14 0-189,11 0 156,-14 0 0,18-16 0,0-5 5,0 1 6,-16 2 82,13 3-82,-31-7-6,13 3 1,-4-15-1,0 10 148,-3-10 1,-5-3 170,-4 0-266,0 0 1,0 0 0,-4 5 85,-8 7-299,8-8 204,-29 11 26,12 3-38,2-15-142,-15 31 0,25-18 0,-15 12 0,-4-4 61,-6 6 1,10 2-1,-1 10-227,-3 8 0,0 6 0,-2 18-317,5 0 0,13-12 0,-7 0 579,1 5 0,6 2 0,12 5 0,0 0 0,0 0 0,0 0 0,0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0 557 7036,'0'-38'-34,"0"1"1,0 13 151,0-1 1,12 12-36,1-11 17,-1-1-20,-12 6-17,17-15 1,-13 13 0,12-16 0,-4 0-64,0 0 0,13 12 0,-13 0 44,-3-3 1,0 12-42,3 4 1,-5 6 34,18 6 0,-1 0-25,13 0 0,-12 18-33,0 7 0,-17 6-23,5 7 1,2-1-1,-2 0 0,-4 0 0,-6-12 0,-3-1 4,0 6 0,0-10-27,0 4 65,0-15 1,0 4 1,0-26 0,0 4 0,0-15 0,5-1-8,8 6 1,-10-15-1,13 9 4,2-8 1,-3-4 0,10 0-1,-9 5 26,1 7 1,3-9 122,17 10 0,0-5 42,-1 5 0,-11 6-131,0 18 0,-17 5 0,5 8 0,-4 6 54,3 2 0,-9 13 1,10-9-79,-10 6 1,-3 7-1,0-1-184,0 0 1,0 0 0,0 0-213,0 0 0,0 0-117,0 0 0,0 0-372,0 0 852,0-15 0,0-6 0,0-16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0 297 7596,'0'37'35,"0"0"0,0-12 1,0-1-210,0 7 1,0 0 0,0 6 0,0 1 87,0-1 0,0-13 0,5 1 0,2 9 78,6 12 1,-1-15 0,-12 15-97,0 0 1,0-14 0,0-7 88,0 5 109,0-14 1,5 0-10,7-16 0,-8-16-2,8-9 1,-8-9-1,-4-3 1,0 0 0,0 0 0,0 0 1,0 0-39,0 0 1,0 0-1,0-4 1,0-5 9,0-3 0,0-17 0,0 8-38,0 1 1,0 3 0,0 17 0,0 0-35,0-1 1,12 1 154,0 0-96,1 0 0,-8 18-36,7 6 1,-5 8-15,18 5 1,0 18-13,11 6 1,1 8 0,0 5 11,0 0 1,-12-3 0,-4-6 0,-2-7-2,2-5 1,0 14 0,8-10 7,-5 1 0,-12 0 142,13-8-7,-16 6 1,7 6-32,-16-1 1,0-11-92,0 12 1,-16-17-1,-5 8-57,0 2 0,-11-14 1,7 8-54,-8-9 0,-4-3 0,4 6-842,8 6 123,-7-8 293,27 12 523,-11-32 0,1-6 0,-7-15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7577,'0'14'-21,"0"0"-23,0 2 1,0 3 0,0 2 97,0 0 1,0 0-1,0 0 1,0 0-86,0 0 1,0 0 0,0 0 0,0 0-42,0 0 0,0 0 1,0 0-1,0 0-58,0 0-129,0-9 252,0 6 10,0-15-58,0 15-2,0-15 91,0 6 0,0-11 0,0-5-5,0-7 0,0 2 0,0-2 0,0-2 22,0-3 1,0-2-1,0 0 1,0 0-4,0 0-38,0 9 1,0-13 0,0 4 0,0-3-1,0 1 1,0 2-8,0 0 1,0 0-1,0 0-16,0 0 1,2 9-11,5 5 0,-2 5 12,9 2 1,0 2 6,7 5 0,-7-2 1,-2 9 8,-3 2-6,-2-6 0,0 8 0,0-4 1,-2 5 1,-1-5-1,1 0 39,2 2 1,0-4 0,-7 2 48,0 2 1,-9-4-46,-5 2 0,2-9 1,-2 4-77,-2 0 1,4-6-95,-2 4-339,0-5-323,2 7 582,-6-6 207,15 6 0,-6-9 0,9-9 0,0-3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7.9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7221,'0'25'87,"0"-1"0,0 7 31,0 0 1,0 6 0,0 1 0,0-1-9,0 0 1,4 0 0,4 0-1,5 0-122,-5 0 0,-1 6 1,2 1-1,4 5 47,-5-3 0,-4-5 0,-4 1 0,0 2-78,0 6 0,12-1 1,0-12-1,-3 0-23,-5 1 1,-4-1 0,0 0-1,0 0-1,0 0 0,0-12 1,0-1-282,0 6 1,0-10-299,0 5 376,0-17 1,3 5 269,10-26 0,-8-8 0,11-16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1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 0 7983,'-21'18'-367,"9"6"0,12-4 428,12 5 0,-3-17 1,12 8-125,-5 2 1,12-14-1034,-3 8 1096,8 9 0,4-17 0,0 12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5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148 260 7380,'24'0'598,"1"0"-428,3 0 0,-7 0 0,0-4-34,-5-8 1,0 8 0,-7-13-13,3 1 0,12 7-77,-11-16 0,-1 0 58,-12-12 1,0 13 5,0-1 1,0 12-96,0-11 1,-16 17 0,-8-6 21,-10 8 17,-3 5 0,16 0-25,-10 0-43,10 18 0,-4-11 0,0 14-46,-3-5 1,7 14-1,0-5 57,5 6 1,0 7 0,8-1-12,-5 0 1,1 0 0,12 0-102,0 0 0,0 0 1,4-3-1,4-6-451,5-3 0,15-4 146,-4 4 0,6-4 1,-2-14-1,-3 5 419,3-3 0,5-5 0,20-20 0,5-5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8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70 7983,'-16'-20'-61,"7"-1"29,-16 9 1,13 8 29,-12-8 1,15 12-1,-7 7 1,4 11-14,-1 1 0,1-6 0,12 11 47,0 6 0,4 2 0,4 5-222,5 0 0,11-12 1,-8 0 78,5 5 0,4-2 0,8 0 0,-5-6 55,-3-7 0,-1 15 0,13-5 3,0 7 1,-3-7-1,-6-4 187,-4-5 446,-15 14-463,7-11 1,-20 3 0,-4-7 0,-8-2-46,-5-1 0,-4 1 1,-12-13-15,0 0 0,0 12 0,4 6-394,8 1 1,10-7 335,15 13 0,-16-16 0,-5 7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9:59.8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185 74 6833,'-37'0'512,"12"13"-412,0-1 1,17 6 52,-5-6-128,-6-8 0,14 29 0,-11-13 0,4 4 182,-1 1-130,1 0 0,12-4-9,0 12-33,0-13 1,0 5 0,0-1-26,0 6 1,16-10 0,8 1 39,10-5 2,3-4-239,0-12 222,0 0-21,-1 0 1,1 0 0,0-3 0,0-6-48,0-3 1,-12-17 0,-1 5-13,4-10 37,-10-3 96,14 0-87,-27 17 4,11-13-7,-16 29 225,0-29-148,0 12 1,0-4 0,0 0-1,-4 0 1,-5 1-27,-3-1 1,-16 12-1,3-6 1,-8 1-25,-4 11 0,0 2 1,0 5-1,0 0-330,0 0 0,13 0 1,-1 5-8,-3 8 0,-5 3 0,-1 12 0,10-3-721,11 5 1033,10-14 0,-13 17 0,-5-13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26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7031,'0'37'-24,"12"-12"1,1 0 183,-5 5 0,-4 1 0,-1 7 1,6-1-42,4 0 1,2 0 0,-6 0 0,3 0 7,-3 0 1,7 0-1,-4 0 1,-3 0-161,-5 1 0,8-1 0,0 0 0,1 0 49,2 0 0,-9 12 1,6 1-1,-5-4-69,5-6 1,-6-2 0,6-1 66,-9 0-171,-3 0-6,16 0 177,-11-16-15,11 13-191,-16-31 58,0 31 0,0-27 21,0 18-186,0-1 1,0-2 147,0-7 1,0-9-1,0 6-289,0 13 440,0-9 0,0 0 0,0-16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0.6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0 148 7963,'16'22'0,"-11"-6"-51,11 1 1,-16-10 0,3 14 219,10-5 1,8-3-52,16-13 1,0 0 20,0 0 1,-1 0-204,1 0 1,-12-4 78,0-8 0,-17-9 73,5-16-83,6 17 36,-14 2-1,11 3-8,-16 11 10,0-30-6,0 31 13,0-31-47,-16 31 1,7-27 0,-15 17-33,-4 6 1,-6 2 0,-3 10 52,1 8-7,-1-10-11,16 31 10,-11-15-20,11 18 43,0 0-30,-11 1 4,27-1-15,-11 0 0,16 0 0,0 0 24,0 0-261,0 0 160,0 0 0,4-3 0,4-6 0,8-7 1,5 0-1,7-5-431,6 0 1,15 2 0,4-11 510,5 5 0,3 1 0,13-13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1.7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132 0 7957,'-21'0'-859,"5"0"1573,16 0-630,0 18-22,0 1 1,0 18-1,0 0 106,0 0-144,0 1 1,0 11 0,3 0-1,6 1 1,4-1 0,-5 6-43,-4 2 0,-4-8 0,0 9 0,3 1-71,10-3 1,-8-10 0,7 4-1,-8-10-67,-4-3 0,0 1 99,0-1 38,16-16 1,-11-9 20,7-24 0,-5 3 0,2-16 35,3-3 1,4 0 0,-7-2-41,3 5 1,16 6-38,-3-6 0,-4 7 30,4 18 1,-1 5-1,10 8 14,-10 12 1,4 6 0,-15 6 0,-1 1 17,4-1 1,-11 0 0,11 0 23,0 0 0,-11 0 290,7 0-100,-8 0-35,-4 0 1,-13-12 0,-2-4 0,-6-5-139,-8-7 0,-4-5 1,-4-4-17,0 0-69,0 0 0,0 0 0,0 0 0,-3 0-90,-9 0 1,19 0 0,-7 0-461,5 0-322,-1 0 653,-4 0 117,16 0-131,21 0 1,21 0 0,16 0 254,0 0 0,0-16 0,0-6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0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7480,'0'37'295,"0"0"0,0 0-188,0 0 1,0 1 0,0-1 0,0 0-63,0 0 0,0 0 1,0 0-122,0 0-168,0-16 132,0 13 1,0-31 141,0 31-567,16-30-334,-11 29 628,11-29 161,-16 12 82,16-16 0,-11-16 0,11-6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2.5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7126,'0'37'265,"0"0"1,0 0 0,4 0-1,8 1-92,-7-1-35,11 0 0,-16 0 142,0 18-231,0-15 0,12 13 1,1-10-1,-5 1-80,-4 5 1,-1 6-1,6-11 1,3 6-43,-3-4-37,-5 12 55,-4-17 1,0 12 38,0-16 1,0 0-1,0 0 1,0 0-71,0 0 1,0 0 0,0 0 12,0 0 1,3 0 0,6 1-150,3-1 28,1-16-17,-13-5 1,0-11-21,0 7 0,3-8 0,9 8 231,13-8 0,-7-20 0,13-5 0,-10-16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43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7980,'0'21'15,"0"0"1,0 0 120,0 0 0,0-7 1,2-2 19,5-3 1,-2-2 0,9-7 186,2 0-184,3 0-112,-7 0 0,6 0 19,-4 0 1,-2-7-1,0-2-68,-3-3 36,7 7 1,-11-11 0,7 7 0,-3-3-30,-4-4 0,-1 4 1,1-2-50,2-2 56,0 6 0,-7-8 0,0 4-82,0-5 0,-2 0 1,-3 3-1,-4 4-187,-3 3 1,5-5-1,-7 7-239,-2 2 0,-3 3 112,-2 2 115,0 0 1,7 0-1,0 2-224,-2 5 252,6-4 212,1 15 1,9-13 34,0 9 1,2-9-1,5 2-6,7-5 29,-4-2 1,1 0 219,-4 0-288,-4 0 59,15 9 312,-6-6-154,0 6 42,6 0-76,-15-6 0,8 8 197,-4-4-90,-4-4 1,13 15-123,-9-4 1,7 5-219,-7 2 1,7-7-70,-7 0 183,0 0 33,2-2-555,-6-3-216,6-9-164,-9 0 877,9 0 0,3 0 0,9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0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112 111 7833,'-21'0'163,"5"0"1,4 18-485,-1 7 269,1 7 63,12 5 0,-12-13 157,-1 1-56,1 0-5,12-4-25,0 13 1,0-15 0,4 15 36,8-10 0,-3 5 0,12-12 9,-5 3 1,-1-11-5,-2 3-65,8-9 1,16-3 102,0 0-83,-1 0 1,-14 0-46,9-15 0,-10-7 0,16-15 0,0 0 24,0 0 0,-16 0 1,-5 0-1,-4 0-80,1 0 0,-1 12 0,-16 0 0,-4-3-40,-5-6 1,-3 3-1,4 0-150,-13 7 0,-8 17 0,-4-6-331,0 8 1,0 5-1,0 0-287,1 0 500,14 18 224,-9-15 1,22 13 0,-12-11 105,5 8 0,4-10 0,12 13 0,0-16 0,16 0 0,-8-3 0,17-6 3,3-4 1,-7 1 120,4 12 0,-1 0 739,13 0-338,0 0 1,-3 18-262,-10 7 0,4 6 1,-15 6-145,-5 1 0,-4-1 1,0 0-223,8 0 1,-7-12 0,11-1-578,0 6 1,-11-10 65,7 4 613,8-15 0,1 7 0,16-16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03.5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7381,'0'37'245,"0"0"0,0 0-308,0 0 1,0 1 0,0-1-82,0 0 251,0-16-1,0 12-291,0-29 152,0 30 1,4-19 56,8 10 0,-7-4 0,11-14 11,0 6 0,-7-1 3,15-12 0,-12-16 23,13-8 1,-13-5 0,9-1 0,-5 6 41,-7-5 1,7 8 0,0-4-28,5-3 1,3 0 0,10-2 42,-10 5 1,8 18 33,-7-5 1,8 12 84,4 12-3,-16-8-120,-5 29 0,-4-13 0,0 17 0,1-4 0,-1-5 104,0-3 1,4 0 0,-4 12-178,13 0 0,-4 0 1,0 0-265,-5 0 0,0-15 0,-7-6-471,3 1 1,16-1 258,-3 9 434,-8-9 0,15 1 0,-11 3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0:15.048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 0 11394,'4'21'-2558,"8"-8"1728,-7-10-65,11-3 860,0 0 1,5 0 0,16 0-1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51:01.4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7674,'0'21'-155,"0"-5"155,0-16 0,0 0 0,0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18107,'21'0'-18,"-5"0"0,-16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18618,'-20'0'-51,"8"0"-5,24 0-280,-8 0 336,29 0 0,-29 0 0,12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20589,'21'0'-498,"-5"0"-684,1 0 1182,-13 0 0,12 0 0,-16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21526,'-19'0'-1559,"1"0"1224,18 0 0,18 0 0,1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5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20843,'-19'0'1047,"1"0"-1873,18 0 174,18 0 0,-11 0-501,17 0 1153,-15 0 0,7 0 0,-16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3:48:17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21561,'21'0'123,"12"0"1,-13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75.xml"/><Relationship Id="rId21" Type="http://schemas.openxmlformats.org/officeDocument/2006/relationships/image" Target="../media/image11.png"/><Relationship Id="rId63" Type="http://schemas.openxmlformats.org/officeDocument/2006/relationships/customXml" Target="../ink/ink32.xml"/><Relationship Id="rId159" Type="http://schemas.openxmlformats.org/officeDocument/2006/relationships/customXml" Target="../ink/ink82.xml"/><Relationship Id="rId324" Type="http://schemas.openxmlformats.org/officeDocument/2006/relationships/customXml" Target="../ink/ink200.xml"/><Relationship Id="rId366" Type="http://schemas.openxmlformats.org/officeDocument/2006/relationships/customXml" Target="../ink/ink237.xml"/><Relationship Id="rId170" Type="http://schemas.openxmlformats.org/officeDocument/2006/relationships/image" Target="../media/image83.png"/><Relationship Id="rId226" Type="http://schemas.openxmlformats.org/officeDocument/2006/relationships/image" Target="../media/image111.png"/><Relationship Id="rId268" Type="http://schemas.openxmlformats.org/officeDocument/2006/relationships/customXml" Target="../ink/ink144.xml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211.xml"/><Relationship Id="rId377" Type="http://schemas.openxmlformats.org/officeDocument/2006/relationships/customXml" Target="../ink/ink243.xml"/><Relationship Id="rId5" Type="http://schemas.openxmlformats.org/officeDocument/2006/relationships/image" Target="../media/image3.png"/><Relationship Id="rId181" Type="http://schemas.openxmlformats.org/officeDocument/2006/relationships/customXml" Target="../ink/ink93.xml"/><Relationship Id="rId237" Type="http://schemas.openxmlformats.org/officeDocument/2006/relationships/customXml" Target="../ink/ink121.xml"/><Relationship Id="rId402" Type="http://schemas.openxmlformats.org/officeDocument/2006/relationships/image" Target="../media/image147.png"/><Relationship Id="rId279" Type="http://schemas.openxmlformats.org/officeDocument/2006/relationships/customXml" Target="../ink/ink155.xml"/><Relationship Id="rId43" Type="http://schemas.openxmlformats.org/officeDocument/2006/relationships/customXml" Target="../ink/ink22.xml"/><Relationship Id="rId139" Type="http://schemas.openxmlformats.org/officeDocument/2006/relationships/customXml" Target="../ink/ink72.xml"/><Relationship Id="rId290" Type="http://schemas.openxmlformats.org/officeDocument/2006/relationships/customXml" Target="../ink/ink166.xml"/><Relationship Id="rId304" Type="http://schemas.openxmlformats.org/officeDocument/2006/relationships/customXml" Target="../ink/ink180.xml"/><Relationship Id="rId346" Type="http://schemas.openxmlformats.org/officeDocument/2006/relationships/customXml" Target="../ink/ink222.xml"/><Relationship Id="rId388" Type="http://schemas.openxmlformats.org/officeDocument/2006/relationships/image" Target="../media/image140.png"/><Relationship Id="rId85" Type="http://schemas.openxmlformats.org/officeDocument/2006/relationships/customXml" Target="../ink/ink43.xml"/><Relationship Id="rId150" Type="http://schemas.openxmlformats.org/officeDocument/2006/relationships/image" Target="../media/image73.png"/><Relationship Id="rId192" Type="http://schemas.openxmlformats.org/officeDocument/2006/relationships/image" Target="../media/image94.png"/><Relationship Id="rId206" Type="http://schemas.openxmlformats.org/officeDocument/2006/relationships/image" Target="../media/image101.png"/><Relationship Id="rId413" Type="http://schemas.openxmlformats.org/officeDocument/2006/relationships/customXml" Target="../ink/ink261.xml"/><Relationship Id="rId248" Type="http://schemas.openxmlformats.org/officeDocument/2006/relationships/image" Target="../media/image122.png"/><Relationship Id="rId12" Type="http://schemas.openxmlformats.org/officeDocument/2006/relationships/customXml" Target="../ink/ink6.xml"/><Relationship Id="rId108" Type="http://schemas.openxmlformats.org/officeDocument/2006/relationships/image" Target="../media/image54.png"/><Relationship Id="rId315" Type="http://schemas.openxmlformats.org/officeDocument/2006/relationships/customXml" Target="../ink/ink191.xml"/><Relationship Id="rId357" Type="http://schemas.openxmlformats.org/officeDocument/2006/relationships/image" Target="../media/image125.png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83.xml"/><Relationship Id="rId217" Type="http://schemas.openxmlformats.org/officeDocument/2006/relationships/customXml" Target="../ink/ink111.xml"/><Relationship Id="rId399" Type="http://schemas.openxmlformats.org/officeDocument/2006/relationships/customXml" Target="../ink/ink254.xml"/><Relationship Id="rId259" Type="http://schemas.openxmlformats.org/officeDocument/2006/relationships/customXml" Target="../ink/ink135.xml"/><Relationship Id="rId23" Type="http://schemas.openxmlformats.org/officeDocument/2006/relationships/image" Target="../media/image12.png"/><Relationship Id="rId119" Type="http://schemas.openxmlformats.org/officeDocument/2006/relationships/customXml" Target="../ink/ink60.xml"/><Relationship Id="rId270" Type="http://schemas.openxmlformats.org/officeDocument/2006/relationships/customXml" Target="../ink/ink146.xml"/><Relationship Id="rId326" Type="http://schemas.openxmlformats.org/officeDocument/2006/relationships/customXml" Target="../ink/ink202.xml"/><Relationship Id="rId65" Type="http://schemas.openxmlformats.org/officeDocument/2006/relationships/customXml" Target="../ink/ink33.xml"/><Relationship Id="rId130" Type="http://schemas.openxmlformats.org/officeDocument/2006/relationships/customXml" Target="../ink/ink66.xml"/><Relationship Id="rId368" Type="http://schemas.openxmlformats.org/officeDocument/2006/relationships/customXml" Target="../ink/ink238.xml"/><Relationship Id="rId172" Type="http://schemas.openxmlformats.org/officeDocument/2006/relationships/image" Target="../media/image84.png"/><Relationship Id="rId228" Type="http://schemas.openxmlformats.org/officeDocument/2006/relationships/image" Target="../media/image112.png"/><Relationship Id="rId281" Type="http://schemas.openxmlformats.org/officeDocument/2006/relationships/customXml" Target="../ink/ink157.xml"/><Relationship Id="rId337" Type="http://schemas.openxmlformats.org/officeDocument/2006/relationships/customXml" Target="../ink/ink213.xml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73.xml"/><Relationship Id="rId379" Type="http://schemas.openxmlformats.org/officeDocument/2006/relationships/customXml" Target="../ink/ink244.xml"/><Relationship Id="rId7" Type="http://schemas.openxmlformats.org/officeDocument/2006/relationships/image" Target="../media/image4.png"/><Relationship Id="rId183" Type="http://schemas.openxmlformats.org/officeDocument/2006/relationships/customXml" Target="../ink/ink94.xml"/><Relationship Id="rId239" Type="http://schemas.openxmlformats.org/officeDocument/2006/relationships/customXml" Target="../ink/ink122.xml"/><Relationship Id="rId390" Type="http://schemas.openxmlformats.org/officeDocument/2006/relationships/image" Target="../media/image141.png"/><Relationship Id="rId404" Type="http://schemas.openxmlformats.org/officeDocument/2006/relationships/image" Target="../media/image148.png"/><Relationship Id="rId250" Type="http://schemas.openxmlformats.org/officeDocument/2006/relationships/image" Target="../media/image123.png"/><Relationship Id="rId292" Type="http://schemas.openxmlformats.org/officeDocument/2006/relationships/customXml" Target="../ink/ink168.xml"/><Relationship Id="rId306" Type="http://schemas.openxmlformats.org/officeDocument/2006/relationships/customXml" Target="../ink/ink182.xml"/><Relationship Id="rId45" Type="http://schemas.openxmlformats.org/officeDocument/2006/relationships/customXml" Target="../ink/ink23.xml"/><Relationship Id="rId87" Type="http://schemas.openxmlformats.org/officeDocument/2006/relationships/customXml" Target="../ink/ink44.xml"/><Relationship Id="rId110" Type="http://schemas.openxmlformats.org/officeDocument/2006/relationships/image" Target="../media/image55.png"/><Relationship Id="rId348" Type="http://schemas.openxmlformats.org/officeDocument/2006/relationships/customXml" Target="../ink/ink224.xml"/><Relationship Id="rId152" Type="http://schemas.openxmlformats.org/officeDocument/2006/relationships/image" Target="../media/image74.png"/><Relationship Id="rId194" Type="http://schemas.openxmlformats.org/officeDocument/2006/relationships/image" Target="../media/image95.png"/><Relationship Id="rId208" Type="http://schemas.openxmlformats.org/officeDocument/2006/relationships/image" Target="../media/image102.png"/><Relationship Id="rId415" Type="http://schemas.openxmlformats.org/officeDocument/2006/relationships/customXml" Target="../ink/ink262.xml"/><Relationship Id="rId261" Type="http://schemas.openxmlformats.org/officeDocument/2006/relationships/customXml" Target="../ink/ink137.xml"/><Relationship Id="rId14" Type="http://schemas.openxmlformats.org/officeDocument/2006/relationships/customXml" Target="../ink/ink7.xml"/><Relationship Id="rId56" Type="http://schemas.openxmlformats.org/officeDocument/2006/relationships/image" Target="../media/image28.png"/><Relationship Id="rId317" Type="http://schemas.openxmlformats.org/officeDocument/2006/relationships/customXml" Target="../ink/ink193.xml"/><Relationship Id="rId359" Type="http://schemas.openxmlformats.org/officeDocument/2006/relationships/image" Target="../media/image126.png"/><Relationship Id="rId98" Type="http://schemas.openxmlformats.org/officeDocument/2006/relationships/image" Target="../media/image49.png"/><Relationship Id="rId121" Type="http://schemas.openxmlformats.org/officeDocument/2006/relationships/customXml" Target="../ink/ink61.xml"/><Relationship Id="rId163" Type="http://schemas.openxmlformats.org/officeDocument/2006/relationships/customXml" Target="../ink/ink84.xml"/><Relationship Id="rId219" Type="http://schemas.openxmlformats.org/officeDocument/2006/relationships/customXml" Target="../ink/ink112.xml"/><Relationship Id="rId370" Type="http://schemas.openxmlformats.org/officeDocument/2006/relationships/customXml" Target="../ink/ink239.xml"/><Relationship Id="rId230" Type="http://schemas.openxmlformats.org/officeDocument/2006/relationships/image" Target="../media/image113.png"/><Relationship Id="rId25" Type="http://schemas.openxmlformats.org/officeDocument/2006/relationships/image" Target="../media/image13.png"/><Relationship Id="rId67" Type="http://schemas.openxmlformats.org/officeDocument/2006/relationships/customXml" Target="../ink/ink34.xml"/><Relationship Id="rId272" Type="http://schemas.openxmlformats.org/officeDocument/2006/relationships/customXml" Target="../ink/ink148.xml"/><Relationship Id="rId328" Type="http://schemas.openxmlformats.org/officeDocument/2006/relationships/customXml" Target="../ink/ink204.xml"/><Relationship Id="rId132" Type="http://schemas.openxmlformats.org/officeDocument/2006/relationships/customXml" Target="../ink/ink67.xml"/><Relationship Id="rId174" Type="http://schemas.openxmlformats.org/officeDocument/2006/relationships/image" Target="../media/image85.png"/><Relationship Id="rId381" Type="http://schemas.openxmlformats.org/officeDocument/2006/relationships/customXml" Target="../ink/ink245.xml"/><Relationship Id="rId241" Type="http://schemas.openxmlformats.org/officeDocument/2006/relationships/customXml" Target="../ink/ink123.xml"/><Relationship Id="rId36" Type="http://schemas.openxmlformats.org/officeDocument/2006/relationships/image" Target="../media/image18.png"/><Relationship Id="rId283" Type="http://schemas.openxmlformats.org/officeDocument/2006/relationships/customXml" Target="../ink/ink159.xml"/><Relationship Id="rId339" Type="http://schemas.openxmlformats.org/officeDocument/2006/relationships/customXml" Target="../ink/ink215.xml"/><Relationship Id="rId78" Type="http://schemas.openxmlformats.org/officeDocument/2006/relationships/image" Target="../media/image39.png"/><Relationship Id="rId101" Type="http://schemas.openxmlformats.org/officeDocument/2006/relationships/customXml" Target="../ink/ink51.xml"/><Relationship Id="rId143" Type="http://schemas.openxmlformats.org/officeDocument/2006/relationships/customXml" Target="../ink/ink74.xml"/><Relationship Id="rId185" Type="http://schemas.openxmlformats.org/officeDocument/2006/relationships/customXml" Target="../ink/ink95.xml"/><Relationship Id="rId350" Type="http://schemas.openxmlformats.org/officeDocument/2006/relationships/customXml" Target="../ink/ink226.xml"/><Relationship Id="rId406" Type="http://schemas.openxmlformats.org/officeDocument/2006/relationships/image" Target="../media/image149.png"/><Relationship Id="rId9" Type="http://schemas.openxmlformats.org/officeDocument/2006/relationships/image" Target="../media/image5.png"/><Relationship Id="rId210" Type="http://schemas.openxmlformats.org/officeDocument/2006/relationships/image" Target="../media/image103.png"/><Relationship Id="rId392" Type="http://schemas.openxmlformats.org/officeDocument/2006/relationships/image" Target="../media/image142.png"/><Relationship Id="rId252" Type="http://schemas.openxmlformats.org/officeDocument/2006/relationships/image" Target="../media/image124.png"/><Relationship Id="rId294" Type="http://schemas.openxmlformats.org/officeDocument/2006/relationships/customXml" Target="../ink/ink170.xml"/><Relationship Id="rId308" Type="http://schemas.openxmlformats.org/officeDocument/2006/relationships/customXml" Target="../ink/ink184.xml"/><Relationship Id="rId47" Type="http://schemas.openxmlformats.org/officeDocument/2006/relationships/customXml" Target="../ink/ink24.xml"/><Relationship Id="rId89" Type="http://schemas.openxmlformats.org/officeDocument/2006/relationships/customXml" Target="../ink/ink45.xml"/><Relationship Id="rId112" Type="http://schemas.openxmlformats.org/officeDocument/2006/relationships/image" Target="../media/image56.png"/><Relationship Id="rId154" Type="http://schemas.openxmlformats.org/officeDocument/2006/relationships/image" Target="../media/image75.png"/><Relationship Id="rId361" Type="http://schemas.openxmlformats.org/officeDocument/2006/relationships/image" Target="../media/image127.png"/><Relationship Id="rId196" Type="http://schemas.openxmlformats.org/officeDocument/2006/relationships/image" Target="../media/image96.png"/><Relationship Id="rId417" Type="http://schemas.openxmlformats.org/officeDocument/2006/relationships/customXml" Target="../ink/ink263.xml"/><Relationship Id="rId16" Type="http://schemas.openxmlformats.org/officeDocument/2006/relationships/customXml" Target="../ink/ink8.xml"/><Relationship Id="rId221" Type="http://schemas.openxmlformats.org/officeDocument/2006/relationships/customXml" Target="../ink/ink113.xml"/><Relationship Id="rId263" Type="http://schemas.openxmlformats.org/officeDocument/2006/relationships/customXml" Target="../ink/ink139.xml"/><Relationship Id="rId319" Type="http://schemas.openxmlformats.org/officeDocument/2006/relationships/customXml" Target="../ink/ink195.xml"/><Relationship Id="rId58" Type="http://schemas.openxmlformats.org/officeDocument/2006/relationships/image" Target="../media/image29.png"/><Relationship Id="rId123" Type="http://schemas.openxmlformats.org/officeDocument/2006/relationships/customXml" Target="../ink/ink62.xml"/><Relationship Id="rId330" Type="http://schemas.openxmlformats.org/officeDocument/2006/relationships/customXml" Target="../ink/ink206.xml"/><Relationship Id="rId165" Type="http://schemas.openxmlformats.org/officeDocument/2006/relationships/customXml" Target="../ink/ink85.xml"/><Relationship Id="rId372" Type="http://schemas.openxmlformats.org/officeDocument/2006/relationships/customXml" Target="../ink/ink240.xml"/><Relationship Id="rId232" Type="http://schemas.openxmlformats.org/officeDocument/2006/relationships/image" Target="../media/image114.png"/><Relationship Id="rId274" Type="http://schemas.openxmlformats.org/officeDocument/2006/relationships/customXml" Target="../ink/ink150.xml"/><Relationship Id="rId27" Type="http://schemas.openxmlformats.org/officeDocument/2006/relationships/image" Target="../media/image14.png"/><Relationship Id="rId69" Type="http://schemas.openxmlformats.org/officeDocument/2006/relationships/customXml" Target="../ink/ink35.xml"/><Relationship Id="rId134" Type="http://schemas.openxmlformats.org/officeDocument/2006/relationships/customXml" Target="../ink/ink69.xml"/><Relationship Id="rId80" Type="http://schemas.openxmlformats.org/officeDocument/2006/relationships/image" Target="../media/image40.png"/><Relationship Id="rId176" Type="http://schemas.openxmlformats.org/officeDocument/2006/relationships/image" Target="../media/image86.png"/><Relationship Id="rId341" Type="http://schemas.openxmlformats.org/officeDocument/2006/relationships/customXml" Target="../ink/ink217.xml"/><Relationship Id="rId383" Type="http://schemas.openxmlformats.org/officeDocument/2006/relationships/customXml" Target="../ink/ink246.xml"/><Relationship Id="rId201" Type="http://schemas.openxmlformats.org/officeDocument/2006/relationships/customXml" Target="../ink/ink103.xml"/><Relationship Id="rId222" Type="http://schemas.openxmlformats.org/officeDocument/2006/relationships/image" Target="../media/image109.png"/><Relationship Id="rId243" Type="http://schemas.openxmlformats.org/officeDocument/2006/relationships/customXml" Target="../ink/ink124.xml"/><Relationship Id="rId264" Type="http://schemas.openxmlformats.org/officeDocument/2006/relationships/customXml" Target="../ink/ink140.xml"/><Relationship Id="rId285" Type="http://schemas.openxmlformats.org/officeDocument/2006/relationships/customXml" Target="../ink/ink161.xml"/><Relationship Id="rId17" Type="http://schemas.openxmlformats.org/officeDocument/2006/relationships/image" Target="../media/image9.png"/><Relationship Id="rId38" Type="http://schemas.openxmlformats.org/officeDocument/2006/relationships/image" Target="../media/image19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62.png"/><Relationship Id="rId310" Type="http://schemas.openxmlformats.org/officeDocument/2006/relationships/customXml" Target="../ink/ink186.xml"/><Relationship Id="rId70" Type="http://schemas.openxmlformats.org/officeDocument/2006/relationships/image" Target="../media/image35.png"/><Relationship Id="rId91" Type="http://schemas.openxmlformats.org/officeDocument/2006/relationships/customXml" Target="../ink/ink46.xml"/><Relationship Id="rId145" Type="http://schemas.openxmlformats.org/officeDocument/2006/relationships/customXml" Target="../ink/ink75.xml"/><Relationship Id="rId166" Type="http://schemas.openxmlformats.org/officeDocument/2006/relationships/image" Target="../media/image81.png"/><Relationship Id="rId187" Type="http://schemas.openxmlformats.org/officeDocument/2006/relationships/customXml" Target="../ink/ink96.xml"/><Relationship Id="rId331" Type="http://schemas.openxmlformats.org/officeDocument/2006/relationships/customXml" Target="../ink/ink207.xml"/><Relationship Id="rId352" Type="http://schemas.openxmlformats.org/officeDocument/2006/relationships/customXml" Target="../ink/ink228.xml"/><Relationship Id="rId373" Type="http://schemas.openxmlformats.org/officeDocument/2006/relationships/image" Target="../media/image133.png"/><Relationship Id="rId394" Type="http://schemas.openxmlformats.org/officeDocument/2006/relationships/image" Target="../media/image143.png"/><Relationship Id="rId408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4.png"/><Relationship Id="rId233" Type="http://schemas.openxmlformats.org/officeDocument/2006/relationships/customXml" Target="../ink/ink119.xml"/><Relationship Id="rId254" Type="http://schemas.openxmlformats.org/officeDocument/2006/relationships/customXml" Target="../ink/ink130.xml"/><Relationship Id="rId28" Type="http://schemas.openxmlformats.org/officeDocument/2006/relationships/customXml" Target="../ink/ink14.xml"/><Relationship Id="rId49" Type="http://schemas.openxmlformats.org/officeDocument/2006/relationships/customXml" Target="../ink/ink25.xml"/><Relationship Id="rId114" Type="http://schemas.openxmlformats.org/officeDocument/2006/relationships/image" Target="../media/image57.png"/><Relationship Id="rId275" Type="http://schemas.openxmlformats.org/officeDocument/2006/relationships/customXml" Target="../ink/ink151.xml"/><Relationship Id="rId296" Type="http://schemas.openxmlformats.org/officeDocument/2006/relationships/customXml" Target="../ink/ink172.xml"/><Relationship Id="rId300" Type="http://schemas.openxmlformats.org/officeDocument/2006/relationships/customXml" Target="../ink/ink176.xml"/><Relationship Id="rId60" Type="http://schemas.openxmlformats.org/officeDocument/2006/relationships/image" Target="../media/image30.png"/><Relationship Id="rId81" Type="http://schemas.openxmlformats.org/officeDocument/2006/relationships/customXml" Target="../ink/ink41.xml"/><Relationship Id="rId135" Type="http://schemas.openxmlformats.org/officeDocument/2006/relationships/customXml" Target="../ink/ink70.xml"/><Relationship Id="rId156" Type="http://schemas.openxmlformats.org/officeDocument/2006/relationships/image" Target="../media/image76.png"/><Relationship Id="rId177" Type="http://schemas.openxmlformats.org/officeDocument/2006/relationships/customXml" Target="../ink/ink91.xml"/><Relationship Id="rId198" Type="http://schemas.openxmlformats.org/officeDocument/2006/relationships/image" Target="../media/image97.png"/><Relationship Id="rId321" Type="http://schemas.openxmlformats.org/officeDocument/2006/relationships/customXml" Target="../ink/ink197.xml"/><Relationship Id="rId342" Type="http://schemas.openxmlformats.org/officeDocument/2006/relationships/customXml" Target="../ink/ink218.xml"/><Relationship Id="rId363" Type="http://schemas.openxmlformats.org/officeDocument/2006/relationships/image" Target="../media/image128.png"/><Relationship Id="rId384" Type="http://schemas.openxmlformats.org/officeDocument/2006/relationships/image" Target="../media/image138.png"/><Relationship Id="rId419" Type="http://schemas.openxmlformats.org/officeDocument/2006/relationships/customXml" Target="../ink/ink264.xml"/><Relationship Id="rId202" Type="http://schemas.openxmlformats.org/officeDocument/2006/relationships/image" Target="../media/image99.png"/><Relationship Id="rId223" Type="http://schemas.openxmlformats.org/officeDocument/2006/relationships/customXml" Target="../ink/ink114.xml"/><Relationship Id="rId244" Type="http://schemas.openxmlformats.org/officeDocument/2006/relationships/image" Target="../media/image120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265" Type="http://schemas.openxmlformats.org/officeDocument/2006/relationships/customXml" Target="../ink/ink141.xml"/><Relationship Id="rId286" Type="http://schemas.openxmlformats.org/officeDocument/2006/relationships/customXml" Target="../ink/ink162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3.xml"/><Relationship Id="rId146" Type="http://schemas.openxmlformats.org/officeDocument/2006/relationships/image" Target="../media/image71.png"/><Relationship Id="rId167" Type="http://schemas.openxmlformats.org/officeDocument/2006/relationships/customXml" Target="../ink/ink86.xml"/><Relationship Id="rId188" Type="http://schemas.openxmlformats.org/officeDocument/2006/relationships/image" Target="../media/image92.png"/><Relationship Id="rId311" Type="http://schemas.openxmlformats.org/officeDocument/2006/relationships/customXml" Target="../ink/ink187.xml"/><Relationship Id="rId332" Type="http://schemas.openxmlformats.org/officeDocument/2006/relationships/customXml" Target="../ink/ink208.xml"/><Relationship Id="rId353" Type="http://schemas.openxmlformats.org/officeDocument/2006/relationships/customXml" Target="../ink/ink229.xml"/><Relationship Id="rId374" Type="http://schemas.openxmlformats.org/officeDocument/2006/relationships/customXml" Target="../ink/ink241.xml"/><Relationship Id="rId395" Type="http://schemas.openxmlformats.org/officeDocument/2006/relationships/customXml" Target="../ink/ink252.xml"/><Relationship Id="rId409" Type="http://schemas.openxmlformats.org/officeDocument/2006/relationships/customXml" Target="../ink/ink259.xml"/><Relationship Id="rId71" Type="http://schemas.openxmlformats.org/officeDocument/2006/relationships/customXml" Target="../ink/ink36.xml"/><Relationship Id="rId92" Type="http://schemas.openxmlformats.org/officeDocument/2006/relationships/image" Target="../media/image46.png"/><Relationship Id="rId213" Type="http://schemas.openxmlformats.org/officeDocument/2006/relationships/customXml" Target="../ink/ink109.xml"/><Relationship Id="rId234" Type="http://schemas.openxmlformats.org/officeDocument/2006/relationships/image" Target="../media/image115.png"/><Relationship Id="rId420" Type="http://schemas.openxmlformats.org/officeDocument/2006/relationships/image" Target="../media/image156.png"/><Relationship Id="rId2" Type="http://schemas.openxmlformats.org/officeDocument/2006/relationships/customXml" Target="../ink/ink1.xml"/><Relationship Id="rId29" Type="http://schemas.openxmlformats.org/officeDocument/2006/relationships/customXml" Target="../ink/ink15.xml"/><Relationship Id="rId255" Type="http://schemas.openxmlformats.org/officeDocument/2006/relationships/customXml" Target="../ink/ink131.xml"/><Relationship Id="rId276" Type="http://schemas.openxmlformats.org/officeDocument/2006/relationships/customXml" Target="../ink/ink152.xml"/><Relationship Id="rId297" Type="http://schemas.openxmlformats.org/officeDocument/2006/relationships/customXml" Target="../ink/ink173.xml"/><Relationship Id="rId40" Type="http://schemas.openxmlformats.org/officeDocument/2006/relationships/image" Target="../media/image20.png"/><Relationship Id="rId115" Type="http://schemas.openxmlformats.org/officeDocument/2006/relationships/customXml" Target="../ink/ink58.xml"/><Relationship Id="rId136" Type="http://schemas.openxmlformats.org/officeDocument/2006/relationships/image" Target="../media/image66.png"/><Relationship Id="rId157" Type="http://schemas.openxmlformats.org/officeDocument/2006/relationships/customXml" Target="../ink/ink81.xml"/><Relationship Id="rId178" Type="http://schemas.openxmlformats.org/officeDocument/2006/relationships/image" Target="../media/image87.png"/><Relationship Id="rId301" Type="http://schemas.openxmlformats.org/officeDocument/2006/relationships/customXml" Target="../ink/ink177.xml"/><Relationship Id="rId322" Type="http://schemas.openxmlformats.org/officeDocument/2006/relationships/customXml" Target="../ink/ink198.xml"/><Relationship Id="rId343" Type="http://schemas.openxmlformats.org/officeDocument/2006/relationships/customXml" Target="../ink/ink219.xml"/><Relationship Id="rId364" Type="http://schemas.openxmlformats.org/officeDocument/2006/relationships/customXml" Target="../ink/ink236.xml"/><Relationship Id="rId61" Type="http://schemas.openxmlformats.org/officeDocument/2006/relationships/customXml" Target="../ink/ink31.xml"/><Relationship Id="rId82" Type="http://schemas.openxmlformats.org/officeDocument/2006/relationships/image" Target="../media/image41.png"/><Relationship Id="rId199" Type="http://schemas.openxmlformats.org/officeDocument/2006/relationships/customXml" Target="../ink/ink102.xml"/><Relationship Id="rId203" Type="http://schemas.openxmlformats.org/officeDocument/2006/relationships/customXml" Target="../ink/ink104.xml"/><Relationship Id="rId385" Type="http://schemas.openxmlformats.org/officeDocument/2006/relationships/customXml" Target="../ink/ink247.xml"/><Relationship Id="rId19" Type="http://schemas.openxmlformats.org/officeDocument/2006/relationships/image" Target="../media/image10.png"/><Relationship Id="rId224" Type="http://schemas.openxmlformats.org/officeDocument/2006/relationships/image" Target="../media/image110.png"/><Relationship Id="rId245" Type="http://schemas.openxmlformats.org/officeDocument/2006/relationships/customXml" Target="../ink/ink125.xml"/><Relationship Id="rId266" Type="http://schemas.openxmlformats.org/officeDocument/2006/relationships/customXml" Target="../ink/ink142.xml"/><Relationship Id="rId287" Type="http://schemas.openxmlformats.org/officeDocument/2006/relationships/customXml" Target="../ink/ink163.xml"/><Relationship Id="rId410" Type="http://schemas.openxmlformats.org/officeDocument/2006/relationships/image" Target="../media/image151.png"/><Relationship Id="rId30" Type="http://schemas.openxmlformats.org/officeDocument/2006/relationships/image" Target="../media/image15.png"/><Relationship Id="rId105" Type="http://schemas.openxmlformats.org/officeDocument/2006/relationships/customXml" Target="../ink/ink53.xml"/><Relationship Id="rId126" Type="http://schemas.openxmlformats.org/officeDocument/2006/relationships/image" Target="../media/image63.png"/><Relationship Id="rId147" Type="http://schemas.openxmlformats.org/officeDocument/2006/relationships/customXml" Target="../ink/ink76.xml"/><Relationship Id="rId168" Type="http://schemas.openxmlformats.org/officeDocument/2006/relationships/image" Target="../media/image82.png"/><Relationship Id="rId312" Type="http://schemas.openxmlformats.org/officeDocument/2006/relationships/customXml" Target="../ink/ink188.xml"/><Relationship Id="rId333" Type="http://schemas.openxmlformats.org/officeDocument/2006/relationships/customXml" Target="../ink/ink209.xml"/><Relationship Id="rId354" Type="http://schemas.openxmlformats.org/officeDocument/2006/relationships/customXml" Target="../ink/ink230.xml"/><Relationship Id="rId51" Type="http://schemas.openxmlformats.org/officeDocument/2006/relationships/customXml" Target="../ink/ink26.xml"/><Relationship Id="rId72" Type="http://schemas.openxmlformats.org/officeDocument/2006/relationships/image" Target="../media/image36.png"/><Relationship Id="rId93" Type="http://schemas.openxmlformats.org/officeDocument/2006/relationships/customXml" Target="../ink/ink47.xml"/><Relationship Id="rId189" Type="http://schemas.openxmlformats.org/officeDocument/2006/relationships/customXml" Target="../ink/ink97.xml"/><Relationship Id="rId375" Type="http://schemas.openxmlformats.org/officeDocument/2006/relationships/customXml" Target="../ink/ink242.xml"/><Relationship Id="rId396" Type="http://schemas.openxmlformats.org/officeDocument/2006/relationships/image" Target="../media/image144.png"/><Relationship Id="rId3" Type="http://schemas.openxmlformats.org/officeDocument/2006/relationships/image" Target="../media/image2.png"/><Relationship Id="rId214" Type="http://schemas.openxmlformats.org/officeDocument/2006/relationships/image" Target="../media/image105.png"/><Relationship Id="rId235" Type="http://schemas.openxmlformats.org/officeDocument/2006/relationships/customXml" Target="../ink/ink120.xml"/><Relationship Id="rId256" Type="http://schemas.openxmlformats.org/officeDocument/2006/relationships/customXml" Target="../ink/ink132.xml"/><Relationship Id="rId277" Type="http://schemas.openxmlformats.org/officeDocument/2006/relationships/customXml" Target="../ink/ink153.xml"/><Relationship Id="rId298" Type="http://schemas.openxmlformats.org/officeDocument/2006/relationships/customXml" Target="../ink/ink174.xml"/><Relationship Id="rId400" Type="http://schemas.openxmlformats.org/officeDocument/2006/relationships/image" Target="../media/image146.png"/><Relationship Id="rId116" Type="http://schemas.openxmlformats.org/officeDocument/2006/relationships/image" Target="../media/image58.png"/><Relationship Id="rId137" Type="http://schemas.openxmlformats.org/officeDocument/2006/relationships/customXml" Target="../ink/ink71.xml"/><Relationship Id="rId158" Type="http://schemas.openxmlformats.org/officeDocument/2006/relationships/image" Target="../media/image77.png"/><Relationship Id="rId302" Type="http://schemas.openxmlformats.org/officeDocument/2006/relationships/customXml" Target="../ink/ink178.xml"/><Relationship Id="rId323" Type="http://schemas.openxmlformats.org/officeDocument/2006/relationships/customXml" Target="../ink/ink199.xml"/><Relationship Id="rId344" Type="http://schemas.openxmlformats.org/officeDocument/2006/relationships/customXml" Target="../ink/ink220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62" Type="http://schemas.openxmlformats.org/officeDocument/2006/relationships/image" Target="../media/image31.png"/><Relationship Id="rId83" Type="http://schemas.openxmlformats.org/officeDocument/2006/relationships/customXml" Target="../ink/ink42.xml"/><Relationship Id="rId179" Type="http://schemas.openxmlformats.org/officeDocument/2006/relationships/customXml" Target="../ink/ink92.xml"/><Relationship Id="rId365" Type="http://schemas.openxmlformats.org/officeDocument/2006/relationships/image" Target="../media/image129.png"/><Relationship Id="rId386" Type="http://schemas.openxmlformats.org/officeDocument/2006/relationships/image" Target="../media/image139.png"/><Relationship Id="rId190" Type="http://schemas.openxmlformats.org/officeDocument/2006/relationships/image" Target="../media/image93.png"/><Relationship Id="rId204" Type="http://schemas.openxmlformats.org/officeDocument/2006/relationships/image" Target="../media/image100.png"/><Relationship Id="rId225" Type="http://schemas.openxmlformats.org/officeDocument/2006/relationships/customXml" Target="../ink/ink115.xml"/><Relationship Id="rId246" Type="http://schemas.openxmlformats.org/officeDocument/2006/relationships/image" Target="../media/image121.png"/><Relationship Id="rId267" Type="http://schemas.openxmlformats.org/officeDocument/2006/relationships/customXml" Target="../ink/ink143.xml"/><Relationship Id="rId288" Type="http://schemas.openxmlformats.org/officeDocument/2006/relationships/customXml" Target="../ink/ink164.xml"/><Relationship Id="rId411" Type="http://schemas.openxmlformats.org/officeDocument/2006/relationships/customXml" Target="../ink/ink260.xml"/><Relationship Id="rId106" Type="http://schemas.openxmlformats.org/officeDocument/2006/relationships/image" Target="../media/image53.png"/><Relationship Id="rId127" Type="http://schemas.openxmlformats.org/officeDocument/2006/relationships/customXml" Target="../ink/ink64.xml"/><Relationship Id="rId313" Type="http://schemas.openxmlformats.org/officeDocument/2006/relationships/customXml" Target="../ink/ink189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52" Type="http://schemas.openxmlformats.org/officeDocument/2006/relationships/image" Target="../media/image26.png"/><Relationship Id="rId73" Type="http://schemas.openxmlformats.org/officeDocument/2006/relationships/customXml" Target="../ink/ink37.xml"/><Relationship Id="rId94" Type="http://schemas.openxmlformats.org/officeDocument/2006/relationships/image" Target="../media/image47.png"/><Relationship Id="rId148" Type="http://schemas.openxmlformats.org/officeDocument/2006/relationships/image" Target="../media/image72.png"/><Relationship Id="rId169" Type="http://schemas.openxmlformats.org/officeDocument/2006/relationships/customXml" Target="../ink/ink87.xml"/><Relationship Id="rId334" Type="http://schemas.openxmlformats.org/officeDocument/2006/relationships/customXml" Target="../ink/ink210.xml"/><Relationship Id="rId355" Type="http://schemas.openxmlformats.org/officeDocument/2006/relationships/customXml" Target="../ink/ink231.xml"/><Relationship Id="rId376" Type="http://schemas.openxmlformats.org/officeDocument/2006/relationships/image" Target="../media/image134.png"/><Relationship Id="rId397" Type="http://schemas.openxmlformats.org/officeDocument/2006/relationships/customXml" Target="../ink/ink253.xml"/><Relationship Id="rId4" Type="http://schemas.openxmlformats.org/officeDocument/2006/relationships/customXml" Target="../ink/ink2.xml"/><Relationship Id="rId180" Type="http://schemas.openxmlformats.org/officeDocument/2006/relationships/image" Target="../media/image88.png"/><Relationship Id="rId215" Type="http://schemas.openxmlformats.org/officeDocument/2006/relationships/customXml" Target="../ink/ink110.xml"/><Relationship Id="rId236" Type="http://schemas.openxmlformats.org/officeDocument/2006/relationships/image" Target="../media/image116.png"/><Relationship Id="rId257" Type="http://schemas.openxmlformats.org/officeDocument/2006/relationships/customXml" Target="../ink/ink133.xml"/><Relationship Id="rId278" Type="http://schemas.openxmlformats.org/officeDocument/2006/relationships/customXml" Target="../ink/ink154.xml"/><Relationship Id="rId401" Type="http://schemas.openxmlformats.org/officeDocument/2006/relationships/customXml" Target="../ink/ink255.xml"/><Relationship Id="rId303" Type="http://schemas.openxmlformats.org/officeDocument/2006/relationships/customXml" Target="../ink/ink179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7.png"/><Relationship Id="rId345" Type="http://schemas.openxmlformats.org/officeDocument/2006/relationships/customXml" Target="../ink/ink221.xml"/><Relationship Id="rId387" Type="http://schemas.openxmlformats.org/officeDocument/2006/relationships/customXml" Target="../ink/ink248.xml"/><Relationship Id="rId191" Type="http://schemas.openxmlformats.org/officeDocument/2006/relationships/customXml" Target="../ink/ink98.xml"/><Relationship Id="rId205" Type="http://schemas.openxmlformats.org/officeDocument/2006/relationships/customXml" Target="../ink/ink105.xml"/><Relationship Id="rId247" Type="http://schemas.openxmlformats.org/officeDocument/2006/relationships/customXml" Target="../ink/ink126.xml"/><Relationship Id="rId412" Type="http://schemas.openxmlformats.org/officeDocument/2006/relationships/image" Target="../media/image152.png"/><Relationship Id="rId107" Type="http://schemas.openxmlformats.org/officeDocument/2006/relationships/customXml" Target="../ink/ink54.xml"/><Relationship Id="rId289" Type="http://schemas.openxmlformats.org/officeDocument/2006/relationships/customXml" Target="../ink/ink165.xml"/><Relationship Id="rId11" Type="http://schemas.openxmlformats.org/officeDocument/2006/relationships/image" Target="../media/image6.png"/><Relationship Id="rId53" Type="http://schemas.openxmlformats.org/officeDocument/2006/relationships/customXml" Target="../ink/ink27.xml"/><Relationship Id="rId149" Type="http://schemas.openxmlformats.org/officeDocument/2006/relationships/customXml" Target="../ink/ink77.xml"/><Relationship Id="rId314" Type="http://schemas.openxmlformats.org/officeDocument/2006/relationships/customXml" Target="../ink/ink190.xml"/><Relationship Id="rId356" Type="http://schemas.openxmlformats.org/officeDocument/2006/relationships/customXml" Target="../ink/ink232.xml"/><Relationship Id="rId398" Type="http://schemas.openxmlformats.org/officeDocument/2006/relationships/image" Target="../media/image145.png"/><Relationship Id="rId95" Type="http://schemas.openxmlformats.org/officeDocument/2006/relationships/customXml" Target="../ink/ink48.xml"/><Relationship Id="rId160" Type="http://schemas.openxmlformats.org/officeDocument/2006/relationships/image" Target="../media/image78.png"/><Relationship Id="rId216" Type="http://schemas.openxmlformats.org/officeDocument/2006/relationships/image" Target="../media/image106.png"/><Relationship Id="rId258" Type="http://schemas.openxmlformats.org/officeDocument/2006/relationships/customXml" Target="../ink/ink134.xml"/><Relationship Id="rId22" Type="http://schemas.openxmlformats.org/officeDocument/2006/relationships/customXml" Target="../ink/ink11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201.xml"/><Relationship Id="rId367" Type="http://schemas.openxmlformats.org/officeDocument/2006/relationships/image" Target="../media/image130.png"/><Relationship Id="rId171" Type="http://schemas.openxmlformats.org/officeDocument/2006/relationships/customXml" Target="../ink/ink88.xml"/><Relationship Id="rId227" Type="http://schemas.openxmlformats.org/officeDocument/2006/relationships/customXml" Target="../ink/ink116.xml"/><Relationship Id="rId269" Type="http://schemas.openxmlformats.org/officeDocument/2006/relationships/customXml" Target="../ink/ink145.xml"/><Relationship Id="rId33" Type="http://schemas.openxmlformats.org/officeDocument/2006/relationships/customXml" Target="../ink/ink17.xml"/><Relationship Id="rId129" Type="http://schemas.openxmlformats.org/officeDocument/2006/relationships/customXml" Target="../ink/ink65.xml"/><Relationship Id="rId280" Type="http://schemas.openxmlformats.org/officeDocument/2006/relationships/customXml" Target="../ink/ink156.xml"/><Relationship Id="rId336" Type="http://schemas.openxmlformats.org/officeDocument/2006/relationships/customXml" Target="../ink/ink212.xml"/><Relationship Id="rId75" Type="http://schemas.openxmlformats.org/officeDocument/2006/relationships/customXml" Target="../ink/ink38.xml"/><Relationship Id="rId140" Type="http://schemas.openxmlformats.org/officeDocument/2006/relationships/image" Target="../media/image68.png"/><Relationship Id="rId182" Type="http://schemas.openxmlformats.org/officeDocument/2006/relationships/image" Target="../media/image89.png"/><Relationship Id="rId378" Type="http://schemas.openxmlformats.org/officeDocument/2006/relationships/image" Target="../media/image135.png"/><Relationship Id="rId403" Type="http://schemas.openxmlformats.org/officeDocument/2006/relationships/customXml" Target="../ink/ink256.xml"/><Relationship Id="rId6" Type="http://schemas.openxmlformats.org/officeDocument/2006/relationships/customXml" Target="../ink/ink3.xml"/><Relationship Id="rId238" Type="http://schemas.openxmlformats.org/officeDocument/2006/relationships/image" Target="../media/image117.png"/><Relationship Id="rId291" Type="http://schemas.openxmlformats.org/officeDocument/2006/relationships/customXml" Target="../ink/ink167.xml"/><Relationship Id="rId305" Type="http://schemas.openxmlformats.org/officeDocument/2006/relationships/customXml" Target="../ink/ink181.xml"/><Relationship Id="rId347" Type="http://schemas.openxmlformats.org/officeDocument/2006/relationships/customXml" Target="../ink/ink223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78.xml"/><Relationship Id="rId389" Type="http://schemas.openxmlformats.org/officeDocument/2006/relationships/customXml" Target="../ink/ink249.xml"/><Relationship Id="rId193" Type="http://schemas.openxmlformats.org/officeDocument/2006/relationships/customXml" Target="../ink/ink99.xml"/><Relationship Id="rId207" Type="http://schemas.openxmlformats.org/officeDocument/2006/relationships/customXml" Target="../ink/ink106.xml"/><Relationship Id="rId249" Type="http://schemas.openxmlformats.org/officeDocument/2006/relationships/customXml" Target="../ink/ink127.xml"/><Relationship Id="rId414" Type="http://schemas.openxmlformats.org/officeDocument/2006/relationships/image" Target="../media/image153.png"/><Relationship Id="rId13" Type="http://schemas.openxmlformats.org/officeDocument/2006/relationships/image" Target="../media/image7.png"/><Relationship Id="rId109" Type="http://schemas.openxmlformats.org/officeDocument/2006/relationships/customXml" Target="../ink/ink55.xml"/><Relationship Id="rId260" Type="http://schemas.openxmlformats.org/officeDocument/2006/relationships/customXml" Target="../ink/ink136.xml"/><Relationship Id="rId316" Type="http://schemas.openxmlformats.org/officeDocument/2006/relationships/customXml" Target="../ink/ink192.xml"/><Relationship Id="rId55" Type="http://schemas.openxmlformats.org/officeDocument/2006/relationships/customXml" Target="../ink/ink28.xml"/><Relationship Id="rId97" Type="http://schemas.openxmlformats.org/officeDocument/2006/relationships/customXml" Target="../ink/ink49.xml"/><Relationship Id="rId120" Type="http://schemas.openxmlformats.org/officeDocument/2006/relationships/image" Target="../media/image60.png"/><Relationship Id="rId358" Type="http://schemas.openxmlformats.org/officeDocument/2006/relationships/customXml" Target="../ink/ink233.xml"/><Relationship Id="rId162" Type="http://schemas.openxmlformats.org/officeDocument/2006/relationships/image" Target="../media/image79.png"/><Relationship Id="rId218" Type="http://schemas.openxmlformats.org/officeDocument/2006/relationships/image" Target="../media/image107.png"/><Relationship Id="rId271" Type="http://schemas.openxmlformats.org/officeDocument/2006/relationships/customXml" Target="../ink/ink147.xml"/><Relationship Id="rId24" Type="http://schemas.openxmlformats.org/officeDocument/2006/relationships/customXml" Target="../ink/ink12.xml"/><Relationship Id="rId66" Type="http://schemas.openxmlformats.org/officeDocument/2006/relationships/image" Target="../media/image33.png"/><Relationship Id="rId131" Type="http://schemas.openxmlformats.org/officeDocument/2006/relationships/image" Target="../media/image65.png"/><Relationship Id="rId327" Type="http://schemas.openxmlformats.org/officeDocument/2006/relationships/customXml" Target="../ink/ink203.xml"/><Relationship Id="rId369" Type="http://schemas.openxmlformats.org/officeDocument/2006/relationships/image" Target="../media/image131.png"/><Relationship Id="rId173" Type="http://schemas.openxmlformats.org/officeDocument/2006/relationships/customXml" Target="../ink/ink89.xml"/><Relationship Id="rId229" Type="http://schemas.openxmlformats.org/officeDocument/2006/relationships/customXml" Target="../ink/ink117.xml"/><Relationship Id="rId380" Type="http://schemas.openxmlformats.org/officeDocument/2006/relationships/image" Target="../media/image136.png"/><Relationship Id="rId240" Type="http://schemas.openxmlformats.org/officeDocument/2006/relationships/image" Target="../media/image118.png"/><Relationship Id="rId35" Type="http://schemas.openxmlformats.org/officeDocument/2006/relationships/customXml" Target="../ink/ink18.xml"/><Relationship Id="rId77" Type="http://schemas.openxmlformats.org/officeDocument/2006/relationships/customXml" Target="../ink/ink39.xml"/><Relationship Id="rId100" Type="http://schemas.openxmlformats.org/officeDocument/2006/relationships/image" Target="../media/image50.png"/><Relationship Id="rId282" Type="http://schemas.openxmlformats.org/officeDocument/2006/relationships/customXml" Target="../ink/ink158.xml"/><Relationship Id="rId338" Type="http://schemas.openxmlformats.org/officeDocument/2006/relationships/customXml" Target="../ink/ink214.xml"/><Relationship Id="rId8" Type="http://schemas.openxmlformats.org/officeDocument/2006/relationships/customXml" Target="../ink/ink4.xml"/><Relationship Id="rId142" Type="http://schemas.openxmlformats.org/officeDocument/2006/relationships/image" Target="../media/image69.png"/><Relationship Id="rId184" Type="http://schemas.openxmlformats.org/officeDocument/2006/relationships/image" Target="../media/image90.png"/><Relationship Id="rId391" Type="http://schemas.openxmlformats.org/officeDocument/2006/relationships/customXml" Target="../ink/ink250.xml"/><Relationship Id="rId405" Type="http://schemas.openxmlformats.org/officeDocument/2006/relationships/customXml" Target="../ink/ink257.xml"/><Relationship Id="rId251" Type="http://schemas.openxmlformats.org/officeDocument/2006/relationships/customXml" Target="../ink/ink128.xml"/><Relationship Id="rId46" Type="http://schemas.openxmlformats.org/officeDocument/2006/relationships/image" Target="../media/image23.png"/><Relationship Id="rId293" Type="http://schemas.openxmlformats.org/officeDocument/2006/relationships/customXml" Target="../ink/ink169.xml"/><Relationship Id="rId307" Type="http://schemas.openxmlformats.org/officeDocument/2006/relationships/customXml" Target="../ink/ink183.xml"/><Relationship Id="rId349" Type="http://schemas.openxmlformats.org/officeDocument/2006/relationships/customXml" Target="../ink/ink225.xml"/><Relationship Id="rId88" Type="http://schemas.openxmlformats.org/officeDocument/2006/relationships/image" Target="../media/image44.png"/><Relationship Id="rId111" Type="http://schemas.openxmlformats.org/officeDocument/2006/relationships/customXml" Target="../ink/ink56.xml"/><Relationship Id="rId153" Type="http://schemas.openxmlformats.org/officeDocument/2006/relationships/customXml" Target="../ink/ink79.xml"/><Relationship Id="rId195" Type="http://schemas.openxmlformats.org/officeDocument/2006/relationships/customXml" Target="../ink/ink100.xml"/><Relationship Id="rId209" Type="http://schemas.openxmlformats.org/officeDocument/2006/relationships/customXml" Target="../ink/ink107.xml"/><Relationship Id="rId360" Type="http://schemas.openxmlformats.org/officeDocument/2006/relationships/customXml" Target="../ink/ink234.xml"/><Relationship Id="rId416" Type="http://schemas.openxmlformats.org/officeDocument/2006/relationships/image" Target="../media/image154.png"/><Relationship Id="rId220" Type="http://schemas.openxmlformats.org/officeDocument/2006/relationships/image" Target="../media/image108.png"/><Relationship Id="rId15" Type="http://schemas.openxmlformats.org/officeDocument/2006/relationships/image" Target="../media/image8.png"/><Relationship Id="rId57" Type="http://schemas.openxmlformats.org/officeDocument/2006/relationships/customXml" Target="../ink/ink29.xml"/><Relationship Id="rId262" Type="http://schemas.openxmlformats.org/officeDocument/2006/relationships/customXml" Target="../ink/ink138.xml"/><Relationship Id="rId318" Type="http://schemas.openxmlformats.org/officeDocument/2006/relationships/customXml" Target="../ink/ink194.xml"/><Relationship Id="rId99" Type="http://schemas.openxmlformats.org/officeDocument/2006/relationships/customXml" Target="../ink/ink50.xml"/><Relationship Id="rId122" Type="http://schemas.openxmlformats.org/officeDocument/2006/relationships/image" Target="../media/image61.png"/><Relationship Id="rId164" Type="http://schemas.openxmlformats.org/officeDocument/2006/relationships/image" Target="../media/image80.png"/><Relationship Id="rId371" Type="http://schemas.openxmlformats.org/officeDocument/2006/relationships/image" Target="../media/image132.png"/><Relationship Id="rId26" Type="http://schemas.openxmlformats.org/officeDocument/2006/relationships/customXml" Target="../ink/ink13.xml"/><Relationship Id="rId231" Type="http://schemas.openxmlformats.org/officeDocument/2006/relationships/customXml" Target="../ink/ink118.xml"/><Relationship Id="rId273" Type="http://schemas.openxmlformats.org/officeDocument/2006/relationships/customXml" Target="../ink/ink149.xml"/><Relationship Id="rId329" Type="http://schemas.openxmlformats.org/officeDocument/2006/relationships/customXml" Target="../ink/ink205.xml"/><Relationship Id="rId68" Type="http://schemas.openxmlformats.org/officeDocument/2006/relationships/image" Target="../media/image34.png"/><Relationship Id="rId133" Type="http://schemas.openxmlformats.org/officeDocument/2006/relationships/customXml" Target="../ink/ink68.xml"/><Relationship Id="rId175" Type="http://schemas.openxmlformats.org/officeDocument/2006/relationships/customXml" Target="../ink/ink90.xml"/><Relationship Id="rId340" Type="http://schemas.openxmlformats.org/officeDocument/2006/relationships/customXml" Target="../ink/ink216.xml"/><Relationship Id="rId200" Type="http://schemas.openxmlformats.org/officeDocument/2006/relationships/image" Target="../media/image98.png"/><Relationship Id="rId382" Type="http://schemas.openxmlformats.org/officeDocument/2006/relationships/image" Target="../media/image137.png"/><Relationship Id="rId242" Type="http://schemas.openxmlformats.org/officeDocument/2006/relationships/image" Target="../media/image119.png"/><Relationship Id="rId284" Type="http://schemas.openxmlformats.org/officeDocument/2006/relationships/customXml" Target="../ink/ink160.xml"/><Relationship Id="rId37" Type="http://schemas.openxmlformats.org/officeDocument/2006/relationships/customXml" Target="../ink/ink19.xml"/><Relationship Id="rId79" Type="http://schemas.openxmlformats.org/officeDocument/2006/relationships/customXml" Target="../ink/ink40.xml"/><Relationship Id="rId102" Type="http://schemas.openxmlformats.org/officeDocument/2006/relationships/image" Target="../media/image51.png"/><Relationship Id="rId144" Type="http://schemas.openxmlformats.org/officeDocument/2006/relationships/image" Target="../media/image70.png"/><Relationship Id="rId90" Type="http://schemas.openxmlformats.org/officeDocument/2006/relationships/image" Target="../media/image45.png"/><Relationship Id="rId186" Type="http://schemas.openxmlformats.org/officeDocument/2006/relationships/image" Target="../media/image91.png"/><Relationship Id="rId351" Type="http://schemas.openxmlformats.org/officeDocument/2006/relationships/customXml" Target="../ink/ink227.xml"/><Relationship Id="rId393" Type="http://schemas.openxmlformats.org/officeDocument/2006/relationships/customXml" Target="../ink/ink251.xml"/><Relationship Id="rId407" Type="http://schemas.openxmlformats.org/officeDocument/2006/relationships/customXml" Target="../ink/ink258.xml"/><Relationship Id="rId211" Type="http://schemas.openxmlformats.org/officeDocument/2006/relationships/customXml" Target="../ink/ink108.xml"/><Relationship Id="rId253" Type="http://schemas.openxmlformats.org/officeDocument/2006/relationships/customXml" Target="../ink/ink129.xml"/><Relationship Id="rId295" Type="http://schemas.openxmlformats.org/officeDocument/2006/relationships/customXml" Target="../ink/ink171.xml"/><Relationship Id="rId309" Type="http://schemas.openxmlformats.org/officeDocument/2006/relationships/customXml" Target="../ink/ink185.xml"/><Relationship Id="rId48" Type="http://schemas.openxmlformats.org/officeDocument/2006/relationships/image" Target="../media/image24.png"/><Relationship Id="rId113" Type="http://schemas.openxmlformats.org/officeDocument/2006/relationships/customXml" Target="../ink/ink57.xml"/><Relationship Id="rId320" Type="http://schemas.openxmlformats.org/officeDocument/2006/relationships/customXml" Target="../ink/ink196.xml"/><Relationship Id="rId155" Type="http://schemas.openxmlformats.org/officeDocument/2006/relationships/customXml" Target="../ink/ink80.xml"/><Relationship Id="rId197" Type="http://schemas.openxmlformats.org/officeDocument/2006/relationships/customXml" Target="../ink/ink101.xml"/><Relationship Id="rId362" Type="http://schemas.openxmlformats.org/officeDocument/2006/relationships/customXml" Target="../ink/ink235.xml"/><Relationship Id="rId418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3.xml"/><Relationship Id="rId299" Type="http://schemas.openxmlformats.org/officeDocument/2006/relationships/customXml" Target="../ink/ink439.xml"/><Relationship Id="rId21" Type="http://schemas.openxmlformats.org/officeDocument/2006/relationships/image" Target="../media/image11.png"/><Relationship Id="rId63" Type="http://schemas.openxmlformats.org/officeDocument/2006/relationships/customXml" Target="../ink/ink296.xml"/><Relationship Id="rId159" Type="http://schemas.openxmlformats.org/officeDocument/2006/relationships/customXml" Target="../ink/ink346.xml"/><Relationship Id="rId324" Type="http://schemas.openxmlformats.org/officeDocument/2006/relationships/customXml" Target="../ink/ink464.xml"/><Relationship Id="rId366" Type="http://schemas.openxmlformats.org/officeDocument/2006/relationships/customXml" Target="../ink/ink501.xml"/><Relationship Id="rId170" Type="http://schemas.openxmlformats.org/officeDocument/2006/relationships/image" Target="../media/image83.png"/><Relationship Id="rId226" Type="http://schemas.openxmlformats.org/officeDocument/2006/relationships/image" Target="../media/image111.png"/><Relationship Id="rId268" Type="http://schemas.openxmlformats.org/officeDocument/2006/relationships/customXml" Target="../ink/ink408.xml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475.xml"/><Relationship Id="rId377" Type="http://schemas.openxmlformats.org/officeDocument/2006/relationships/customXml" Target="../ink/ink507.xml"/><Relationship Id="rId5" Type="http://schemas.openxmlformats.org/officeDocument/2006/relationships/image" Target="../media/image157.png"/><Relationship Id="rId181" Type="http://schemas.openxmlformats.org/officeDocument/2006/relationships/customXml" Target="../ink/ink357.xml"/><Relationship Id="rId237" Type="http://schemas.openxmlformats.org/officeDocument/2006/relationships/customXml" Target="../ink/ink385.xml"/><Relationship Id="rId402" Type="http://schemas.openxmlformats.org/officeDocument/2006/relationships/image" Target="../media/image147.png"/><Relationship Id="rId279" Type="http://schemas.openxmlformats.org/officeDocument/2006/relationships/customXml" Target="../ink/ink419.xml"/><Relationship Id="rId43" Type="http://schemas.openxmlformats.org/officeDocument/2006/relationships/customXml" Target="../ink/ink286.xml"/><Relationship Id="rId139" Type="http://schemas.openxmlformats.org/officeDocument/2006/relationships/customXml" Target="../ink/ink336.xml"/><Relationship Id="rId290" Type="http://schemas.openxmlformats.org/officeDocument/2006/relationships/customXml" Target="../ink/ink430.xml"/><Relationship Id="rId304" Type="http://schemas.openxmlformats.org/officeDocument/2006/relationships/customXml" Target="../ink/ink444.xml"/><Relationship Id="rId346" Type="http://schemas.openxmlformats.org/officeDocument/2006/relationships/customXml" Target="../ink/ink486.xml"/><Relationship Id="rId388" Type="http://schemas.openxmlformats.org/officeDocument/2006/relationships/image" Target="../media/image140.png"/><Relationship Id="rId85" Type="http://schemas.openxmlformats.org/officeDocument/2006/relationships/customXml" Target="../ink/ink307.xml"/><Relationship Id="rId150" Type="http://schemas.openxmlformats.org/officeDocument/2006/relationships/image" Target="../media/image73.png"/><Relationship Id="rId192" Type="http://schemas.openxmlformats.org/officeDocument/2006/relationships/image" Target="../media/image94.png"/><Relationship Id="rId206" Type="http://schemas.openxmlformats.org/officeDocument/2006/relationships/image" Target="../media/image101.png"/><Relationship Id="rId413" Type="http://schemas.openxmlformats.org/officeDocument/2006/relationships/customXml" Target="../ink/ink525.xml"/><Relationship Id="rId248" Type="http://schemas.openxmlformats.org/officeDocument/2006/relationships/image" Target="../media/image122.png"/><Relationship Id="rId12" Type="http://schemas.openxmlformats.org/officeDocument/2006/relationships/customXml" Target="../ink/ink270.xml"/><Relationship Id="rId108" Type="http://schemas.openxmlformats.org/officeDocument/2006/relationships/image" Target="../media/image54.png"/><Relationship Id="rId315" Type="http://schemas.openxmlformats.org/officeDocument/2006/relationships/customXml" Target="../ink/ink455.xml"/><Relationship Id="rId357" Type="http://schemas.openxmlformats.org/officeDocument/2006/relationships/image" Target="../media/image125.png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347.xml"/><Relationship Id="rId217" Type="http://schemas.openxmlformats.org/officeDocument/2006/relationships/customXml" Target="../ink/ink375.xml"/><Relationship Id="rId399" Type="http://schemas.openxmlformats.org/officeDocument/2006/relationships/customXml" Target="../ink/ink518.xml"/><Relationship Id="rId259" Type="http://schemas.openxmlformats.org/officeDocument/2006/relationships/customXml" Target="../ink/ink399.xml"/><Relationship Id="rId424" Type="http://schemas.openxmlformats.org/officeDocument/2006/relationships/image" Target="../media/image159.png"/><Relationship Id="rId23" Type="http://schemas.openxmlformats.org/officeDocument/2006/relationships/image" Target="../media/image12.png"/><Relationship Id="rId119" Type="http://schemas.openxmlformats.org/officeDocument/2006/relationships/customXml" Target="../ink/ink324.xml"/><Relationship Id="rId270" Type="http://schemas.openxmlformats.org/officeDocument/2006/relationships/customXml" Target="../ink/ink410.xml"/><Relationship Id="rId326" Type="http://schemas.openxmlformats.org/officeDocument/2006/relationships/customXml" Target="../ink/ink466.xml"/><Relationship Id="rId65" Type="http://schemas.openxmlformats.org/officeDocument/2006/relationships/customXml" Target="../ink/ink297.xml"/><Relationship Id="rId130" Type="http://schemas.openxmlformats.org/officeDocument/2006/relationships/customXml" Target="../ink/ink330.xml"/><Relationship Id="rId368" Type="http://schemas.openxmlformats.org/officeDocument/2006/relationships/customXml" Target="../ink/ink502.xml"/><Relationship Id="rId172" Type="http://schemas.openxmlformats.org/officeDocument/2006/relationships/image" Target="../media/image84.png"/><Relationship Id="rId228" Type="http://schemas.openxmlformats.org/officeDocument/2006/relationships/image" Target="../media/image112.png"/><Relationship Id="rId281" Type="http://schemas.openxmlformats.org/officeDocument/2006/relationships/customXml" Target="../ink/ink421.xml"/><Relationship Id="rId337" Type="http://schemas.openxmlformats.org/officeDocument/2006/relationships/customXml" Target="../ink/ink477.xml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337.xml"/><Relationship Id="rId379" Type="http://schemas.openxmlformats.org/officeDocument/2006/relationships/customXml" Target="../ink/ink508.xml"/><Relationship Id="rId7" Type="http://schemas.openxmlformats.org/officeDocument/2006/relationships/image" Target="../media/image4.png"/><Relationship Id="rId183" Type="http://schemas.openxmlformats.org/officeDocument/2006/relationships/customXml" Target="../ink/ink358.xml"/><Relationship Id="rId239" Type="http://schemas.openxmlformats.org/officeDocument/2006/relationships/customXml" Target="../ink/ink386.xml"/><Relationship Id="rId390" Type="http://schemas.openxmlformats.org/officeDocument/2006/relationships/image" Target="../media/image141.png"/><Relationship Id="rId404" Type="http://schemas.openxmlformats.org/officeDocument/2006/relationships/image" Target="../media/image148.png"/><Relationship Id="rId250" Type="http://schemas.openxmlformats.org/officeDocument/2006/relationships/image" Target="../media/image123.png"/><Relationship Id="rId292" Type="http://schemas.openxmlformats.org/officeDocument/2006/relationships/customXml" Target="../ink/ink432.xml"/><Relationship Id="rId306" Type="http://schemas.openxmlformats.org/officeDocument/2006/relationships/customXml" Target="../ink/ink446.xml"/><Relationship Id="rId45" Type="http://schemas.openxmlformats.org/officeDocument/2006/relationships/customXml" Target="../ink/ink287.xml"/><Relationship Id="rId87" Type="http://schemas.openxmlformats.org/officeDocument/2006/relationships/customXml" Target="../ink/ink308.xml"/><Relationship Id="rId110" Type="http://schemas.openxmlformats.org/officeDocument/2006/relationships/image" Target="../media/image55.png"/><Relationship Id="rId348" Type="http://schemas.openxmlformats.org/officeDocument/2006/relationships/customXml" Target="../ink/ink488.xml"/><Relationship Id="rId152" Type="http://schemas.openxmlformats.org/officeDocument/2006/relationships/image" Target="../media/image74.png"/><Relationship Id="rId194" Type="http://schemas.openxmlformats.org/officeDocument/2006/relationships/image" Target="../media/image95.png"/><Relationship Id="rId208" Type="http://schemas.openxmlformats.org/officeDocument/2006/relationships/image" Target="../media/image102.png"/><Relationship Id="rId415" Type="http://schemas.openxmlformats.org/officeDocument/2006/relationships/customXml" Target="../ink/ink526.xml"/><Relationship Id="rId261" Type="http://schemas.openxmlformats.org/officeDocument/2006/relationships/customXml" Target="../ink/ink401.xml"/><Relationship Id="rId14" Type="http://schemas.openxmlformats.org/officeDocument/2006/relationships/customXml" Target="../ink/ink271.xml"/><Relationship Id="rId56" Type="http://schemas.openxmlformats.org/officeDocument/2006/relationships/image" Target="../media/image28.png"/><Relationship Id="rId317" Type="http://schemas.openxmlformats.org/officeDocument/2006/relationships/customXml" Target="../ink/ink457.xml"/><Relationship Id="rId359" Type="http://schemas.openxmlformats.org/officeDocument/2006/relationships/image" Target="../media/image126.png"/><Relationship Id="rId98" Type="http://schemas.openxmlformats.org/officeDocument/2006/relationships/image" Target="../media/image49.png"/><Relationship Id="rId121" Type="http://schemas.openxmlformats.org/officeDocument/2006/relationships/customXml" Target="../ink/ink325.xml"/><Relationship Id="rId163" Type="http://schemas.openxmlformats.org/officeDocument/2006/relationships/customXml" Target="../ink/ink348.xml"/><Relationship Id="rId219" Type="http://schemas.openxmlformats.org/officeDocument/2006/relationships/customXml" Target="../ink/ink376.xml"/><Relationship Id="rId370" Type="http://schemas.openxmlformats.org/officeDocument/2006/relationships/customXml" Target="../ink/ink503.xml"/><Relationship Id="rId426" Type="http://schemas.openxmlformats.org/officeDocument/2006/relationships/image" Target="../media/image160.png"/><Relationship Id="rId230" Type="http://schemas.openxmlformats.org/officeDocument/2006/relationships/image" Target="../media/image113.png"/><Relationship Id="rId25" Type="http://schemas.openxmlformats.org/officeDocument/2006/relationships/image" Target="../media/image13.png"/><Relationship Id="rId67" Type="http://schemas.openxmlformats.org/officeDocument/2006/relationships/customXml" Target="../ink/ink298.xml"/><Relationship Id="rId272" Type="http://schemas.openxmlformats.org/officeDocument/2006/relationships/customXml" Target="../ink/ink412.xml"/><Relationship Id="rId328" Type="http://schemas.openxmlformats.org/officeDocument/2006/relationships/customXml" Target="../ink/ink468.xml"/><Relationship Id="rId132" Type="http://schemas.openxmlformats.org/officeDocument/2006/relationships/customXml" Target="../ink/ink331.xml"/><Relationship Id="rId174" Type="http://schemas.openxmlformats.org/officeDocument/2006/relationships/image" Target="../media/image85.png"/><Relationship Id="rId381" Type="http://schemas.openxmlformats.org/officeDocument/2006/relationships/customXml" Target="../ink/ink509.xml"/><Relationship Id="rId241" Type="http://schemas.openxmlformats.org/officeDocument/2006/relationships/customXml" Target="../ink/ink387.xml"/><Relationship Id="rId36" Type="http://schemas.openxmlformats.org/officeDocument/2006/relationships/image" Target="../media/image18.png"/><Relationship Id="rId283" Type="http://schemas.openxmlformats.org/officeDocument/2006/relationships/customXml" Target="../ink/ink423.xml"/><Relationship Id="rId339" Type="http://schemas.openxmlformats.org/officeDocument/2006/relationships/customXml" Target="../ink/ink479.xml"/><Relationship Id="rId78" Type="http://schemas.openxmlformats.org/officeDocument/2006/relationships/image" Target="../media/image39.png"/><Relationship Id="rId101" Type="http://schemas.openxmlformats.org/officeDocument/2006/relationships/customXml" Target="../ink/ink315.xml"/><Relationship Id="rId143" Type="http://schemas.openxmlformats.org/officeDocument/2006/relationships/customXml" Target="../ink/ink338.xml"/><Relationship Id="rId185" Type="http://schemas.openxmlformats.org/officeDocument/2006/relationships/customXml" Target="../ink/ink359.xml"/><Relationship Id="rId350" Type="http://schemas.openxmlformats.org/officeDocument/2006/relationships/customXml" Target="../ink/ink490.xml"/><Relationship Id="rId406" Type="http://schemas.openxmlformats.org/officeDocument/2006/relationships/image" Target="../media/image149.png"/><Relationship Id="rId9" Type="http://schemas.openxmlformats.org/officeDocument/2006/relationships/image" Target="../media/image5.png"/><Relationship Id="rId210" Type="http://schemas.openxmlformats.org/officeDocument/2006/relationships/image" Target="../media/image103.png"/><Relationship Id="rId392" Type="http://schemas.openxmlformats.org/officeDocument/2006/relationships/image" Target="../media/image142.png"/><Relationship Id="rId252" Type="http://schemas.openxmlformats.org/officeDocument/2006/relationships/image" Target="../media/image124.png"/><Relationship Id="rId294" Type="http://schemas.openxmlformats.org/officeDocument/2006/relationships/customXml" Target="../ink/ink434.xml"/><Relationship Id="rId308" Type="http://schemas.openxmlformats.org/officeDocument/2006/relationships/customXml" Target="../ink/ink448.xml"/><Relationship Id="rId47" Type="http://schemas.openxmlformats.org/officeDocument/2006/relationships/customXml" Target="../ink/ink288.xml"/><Relationship Id="rId89" Type="http://schemas.openxmlformats.org/officeDocument/2006/relationships/customXml" Target="../ink/ink309.xml"/><Relationship Id="rId112" Type="http://schemas.openxmlformats.org/officeDocument/2006/relationships/image" Target="../media/image56.png"/><Relationship Id="rId154" Type="http://schemas.openxmlformats.org/officeDocument/2006/relationships/image" Target="../media/image75.png"/><Relationship Id="rId361" Type="http://schemas.openxmlformats.org/officeDocument/2006/relationships/image" Target="../media/image127.png"/><Relationship Id="rId196" Type="http://schemas.openxmlformats.org/officeDocument/2006/relationships/image" Target="../media/image96.png"/><Relationship Id="rId417" Type="http://schemas.openxmlformats.org/officeDocument/2006/relationships/customXml" Target="../ink/ink527.xml"/><Relationship Id="rId16" Type="http://schemas.openxmlformats.org/officeDocument/2006/relationships/customXml" Target="../ink/ink272.xml"/><Relationship Id="rId221" Type="http://schemas.openxmlformats.org/officeDocument/2006/relationships/customXml" Target="../ink/ink377.xml"/><Relationship Id="rId263" Type="http://schemas.openxmlformats.org/officeDocument/2006/relationships/customXml" Target="../ink/ink403.xml"/><Relationship Id="rId319" Type="http://schemas.openxmlformats.org/officeDocument/2006/relationships/customXml" Target="../ink/ink459.xml"/><Relationship Id="rId58" Type="http://schemas.openxmlformats.org/officeDocument/2006/relationships/image" Target="../media/image29.png"/><Relationship Id="rId123" Type="http://schemas.openxmlformats.org/officeDocument/2006/relationships/customXml" Target="../ink/ink326.xml"/><Relationship Id="rId330" Type="http://schemas.openxmlformats.org/officeDocument/2006/relationships/customXml" Target="../ink/ink470.xml"/><Relationship Id="rId165" Type="http://schemas.openxmlformats.org/officeDocument/2006/relationships/customXml" Target="../ink/ink349.xml"/><Relationship Id="rId372" Type="http://schemas.openxmlformats.org/officeDocument/2006/relationships/customXml" Target="../ink/ink504.xml"/><Relationship Id="rId232" Type="http://schemas.openxmlformats.org/officeDocument/2006/relationships/image" Target="../media/image114.png"/><Relationship Id="rId274" Type="http://schemas.openxmlformats.org/officeDocument/2006/relationships/customXml" Target="../ink/ink414.xml"/><Relationship Id="rId27" Type="http://schemas.openxmlformats.org/officeDocument/2006/relationships/image" Target="../media/image14.png"/><Relationship Id="rId69" Type="http://schemas.openxmlformats.org/officeDocument/2006/relationships/customXml" Target="../ink/ink299.xml"/><Relationship Id="rId134" Type="http://schemas.openxmlformats.org/officeDocument/2006/relationships/customXml" Target="../ink/ink333.xml"/><Relationship Id="rId80" Type="http://schemas.openxmlformats.org/officeDocument/2006/relationships/image" Target="../media/image40.png"/><Relationship Id="rId176" Type="http://schemas.openxmlformats.org/officeDocument/2006/relationships/image" Target="../media/image86.png"/><Relationship Id="rId341" Type="http://schemas.openxmlformats.org/officeDocument/2006/relationships/customXml" Target="../ink/ink481.xml"/><Relationship Id="rId383" Type="http://schemas.openxmlformats.org/officeDocument/2006/relationships/customXml" Target="../ink/ink510.xml"/><Relationship Id="rId201" Type="http://schemas.openxmlformats.org/officeDocument/2006/relationships/customXml" Target="../ink/ink367.xml"/><Relationship Id="rId243" Type="http://schemas.openxmlformats.org/officeDocument/2006/relationships/customXml" Target="../ink/ink388.xml"/><Relationship Id="rId285" Type="http://schemas.openxmlformats.org/officeDocument/2006/relationships/customXml" Target="../ink/ink425.xml"/><Relationship Id="rId38" Type="http://schemas.openxmlformats.org/officeDocument/2006/relationships/image" Target="../media/image19.png"/><Relationship Id="rId103" Type="http://schemas.openxmlformats.org/officeDocument/2006/relationships/customXml" Target="../ink/ink316.xml"/><Relationship Id="rId310" Type="http://schemas.openxmlformats.org/officeDocument/2006/relationships/customXml" Target="../ink/ink450.xml"/><Relationship Id="rId70" Type="http://schemas.openxmlformats.org/officeDocument/2006/relationships/image" Target="../media/image35.png"/><Relationship Id="rId91" Type="http://schemas.openxmlformats.org/officeDocument/2006/relationships/customXml" Target="../ink/ink310.xml"/><Relationship Id="rId145" Type="http://schemas.openxmlformats.org/officeDocument/2006/relationships/customXml" Target="../ink/ink339.xml"/><Relationship Id="rId166" Type="http://schemas.openxmlformats.org/officeDocument/2006/relationships/image" Target="../media/image81.png"/><Relationship Id="rId187" Type="http://schemas.openxmlformats.org/officeDocument/2006/relationships/customXml" Target="../ink/ink360.xml"/><Relationship Id="rId331" Type="http://schemas.openxmlformats.org/officeDocument/2006/relationships/customXml" Target="../ink/ink471.xml"/><Relationship Id="rId352" Type="http://schemas.openxmlformats.org/officeDocument/2006/relationships/customXml" Target="../ink/ink492.xml"/><Relationship Id="rId373" Type="http://schemas.openxmlformats.org/officeDocument/2006/relationships/image" Target="../media/image133.png"/><Relationship Id="rId394" Type="http://schemas.openxmlformats.org/officeDocument/2006/relationships/image" Target="../media/image143.png"/><Relationship Id="rId408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4.png"/><Relationship Id="rId233" Type="http://schemas.openxmlformats.org/officeDocument/2006/relationships/customXml" Target="../ink/ink383.xml"/><Relationship Id="rId254" Type="http://schemas.openxmlformats.org/officeDocument/2006/relationships/customXml" Target="../ink/ink394.xml"/><Relationship Id="rId28" Type="http://schemas.openxmlformats.org/officeDocument/2006/relationships/customXml" Target="../ink/ink278.xml"/><Relationship Id="rId49" Type="http://schemas.openxmlformats.org/officeDocument/2006/relationships/customXml" Target="../ink/ink289.xml"/><Relationship Id="rId114" Type="http://schemas.openxmlformats.org/officeDocument/2006/relationships/image" Target="../media/image57.png"/><Relationship Id="rId275" Type="http://schemas.openxmlformats.org/officeDocument/2006/relationships/customXml" Target="../ink/ink415.xml"/><Relationship Id="rId296" Type="http://schemas.openxmlformats.org/officeDocument/2006/relationships/customXml" Target="../ink/ink436.xml"/><Relationship Id="rId300" Type="http://schemas.openxmlformats.org/officeDocument/2006/relationships/customXml" Target="../ink/ink440.xml"/><Relationship Id="rId60" Type="http://schemas.openxmlformats.org/officeDocument/2006/relationships/image" Target="../media/image30.png"/><Relationship Id="rId81" Type="http://schemas.openxmlformats.org/officeDocument/2006/relationships/customXml" Target="../ink/ink305.xml"/><Relationship Id="rId135" Type="http://schemas.openxmlformats.org/officeDocument/2006/relationships/customXml" Target="../ink/ink334.xml"/><Relationship Id="rId156" Type="http://schemas.openxmlformats.org/officeDocument/2006/relationships/image" Target="../media/image76.png"/><Relationship Id="rId177" Type="http://schemas.openxmlformats.org/officeDocument/2006/relationships/customXml" Target="../ink/ink355.xml"/><Relationship Id="rId198" Type="http://schemas.openxmlformats.org/officeDocument/2006/relationships/image" Target="../media/image97.png"/><Relationship Id="rId321" Type="http://schemas.openxmlformats.org/officeDocument/2006/relationships/customXml" Target="../ink/ink461.xml"/><Relationship Id="rId342" Type="http://schemas.openxmlformats.org/officeDocument/2006/relationships/customXml" Target="../ink/ink482.xml"/><Relationship Id="rId363" Type="http://schemas.openxmlformats.org/officeDocument/2006/relationships/image" Target="../media/image128.png"/><Relationship Id="rId384" Type="http://schemas.openxmlformats.org/officeDocument/2006/relationships/image" Target="../media/image138.png"/><Relationship Id="rId419" Type="http://schemas.openxmlformats.org/officeDocument/2006/relationships/customXml" Target="../ink/ink528.xml"/><Relationship Id="rId202" Type="http://schemas.openxmlformats.org/officeDocument/2006/relationships/image" Target="../media/image99.png"/><Relationship Id="rId223" Type="http://schemas.openxmlformats.org/officeDocument/2006/relationships/customXml" Target="../ink/ink378.xml"/><Relationship Id="rId244" Type="http://schemas.openxmlformats.org/officeDocument/2006/relationships/image" Target="../media/image120.png"/><Relationship Id="rId18" Type="http://schemas.openxmlformats.org/officeDocument/2006/relationships/customXml" Target="../ink/ink273.xml"/><Relationship Id="rId39" Type="http://schemas.openxmlformats.org/officeDocument/2006/relationships/customXml" Target="../ink/ink284.xml"/><Relationship Id="rId265" Type="http://schemas.openxmlformats.org/officeDocument/2006/relationships/customXml" Target="../ink/ink405.xml"/><Relationship Id="rId286" Type="http://schemas.openxmlformats.org/officeDocument/2006/relationships/customXml" Target="../ink/ink426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327.xml"/><Relationship Id="rId146" Type="http://schemas.openxmlformats.org/officeDocument/2006/relationships/image" Target="../media/image71.png"/><Relationship Id="rId167" Type="http://schemas.openxmlformats.org/officeDocument/2006/relationships/customXml" Target="../ink/ink350.xml"/><Relationship Id="rId188" Type="http://schemas.openxmlformats.org/officeDocument/2006/relationships/image" Target="../media/image92.png"/><Relationship Id="rId311" Type="http://schemas.openxmlformats.org/officeDocument/2006/relationships/customXml" Target="../ink/ink451.xml"/><Relationship Id="rId332" Type="http://schemas.openxmlformats.org/officeDocument/2006/relationships/customXml" Target="../ink/ink472.xml"/><Relationship Id="rId353" Type="http://schemas.openxmlformats.org/officeDocument/2006/relationships/customXml" Target="../ink/ink493.xml"/><Relationship Id="rId374" Type="http://schemas.openxmlformats.org/officeDocument/2006/relationships/customXml" Target="../ink/ink505.xml"/><Relationship Id="rId395" Type="http://schemas.openxmlformats.org/officeDocument/2006/relationships/customXml" Target="../ink/ink516.xml"/><Relationship Id="rId409" Type="http://schemas.openxmlformats.org/officeDocument/2006/relationships/customXml" Target="../ink/ink523.xml"/><Relationship Id="rId71" Type="http://schemas.openxmlformats.org/officeDocument/2006/relationships/customXml" Target="../ink/ink300.xml"/><Relationship Id="rId92" Type="http://schemas.openxmlformats.org/officeDocument/2006/relationships/image" Target="../media/image46.png"/><Relationship Id="rId213" Type="http://schemas.openxmlformats.org/officeDocument/2006/relationships/customXml" Target="../ink/ink373.xml"/><Relationship Id="rId234" Type="http://schemas.openxmlformats.org/officeDocument/2006/relationships/image" Target="../media/image115.png"/><Relationship Id="rId420" Type="http://schemas.openxmlformats.org/officeDocument/2006/relationships/image" Target="../media/image156.png"/><Relationship Id="rId2" Type="http://schemas.openxmlformats.org/officeDocument/2006/relationships/customXml" Target="../ink/ink265.xml"/><Relationship Id="rId29" Type="http://schemas.openxmlformats.org/officeDocument/2006/relationships/customXml" Target="../ink/ink279.xml"/><Relationship Id="rId255" Type="http://schemas.openxmlformats.org/officeDocument/2006/relationships/customXml" Target="../ink/ink395.xml"/><Relationship Id="rId276" Type="http://schemas.openxmlformats.org/officeDocument/2006/relationships/customXml" Target="../ink/ink416.xml"/><Relationship Id="rId297" Type="http://schemas.openxmlformats.org/officeDocument/2006/relationships/customXml" Target="../ink/ink437.xml"/><Relationship Id="rId40" Type="http://schemas.openxmlformats.org/officeDocument/2006/relationships/image" Target="../media/image20.png"/><Relationship Id="rId115" Type="http://schemas.openxmlformats.org/officeDocument/2006/relationships/customXml" Target="../ink/ink322.xml"/><Relationship Id="rId136" Type="http://schemas.openxmlformats.org/officeDocument/2006/relationships/image" Target="../media/image66.png"/><Relationship Id="rId157" Type="http://schemas.openxmlformats.org/officeDocument/2006/relationships/customXml" Target="../ink/ink345.xml"/><Relationship Id="rId178" Type="http://schemas.openxmlformats.org/officeDocument/2006/relationships/image" Target="../media/image87.png"/><Relationship Id="rId301" Type="http://schemas.openxmlformats.org/officeDocument/2006/relationships/customXml" Target="../ink/ink441.xml"/><Relationship Id="rId322" Type="http://schemas.openxmlformats.org/officeDocument/2006/relationships/customXml" Target="../ink/ink462.xml"/><Relationship Id="rId343" Type="http://schemas.openxmlformats.org/officeDocument/2006/relationships/customXml" Target="../ink/ink483.xml"/><Relationship Id="rId364" Type="http://schemas.openxmlformats.org/officeDocument/2006/relationships/customXml" Target="../ink/ink500.xml"/><Relationship Id="rId61" Type="http://schemas.openxmlformats.org/officeDocument/2006/relationships/customXml" Target="../ink/ink295.xml"/><Relationship Id="rId82" Type="http://schemas.openxmlformats.org/officeDocument/2006/relationships/image" Target="../media/image41.png"/><Relationship Id="rId199" Type="http://schemas.openxmlformats.org/officeDocument/2006/relationships/customXml" Target="../ink/ink366.xml"/><Relationship Id="rId203" Type="http://schemas.openxmlformats.org/officeDocument/2006/relationships/customXml" Target="../ink/ink368.xml"/><Relationship Id="rId385" Type="http://schemas.openxmlformats.org/officeDocument/2006/relationships/customXml" Target="../ink/ink511.xml"/><Relationship Id="rId19" Type="http://schemas.openxmlformats.org/officeDocument/2006/relationships/image" Target="../media/image10.png"/><Relationship Id="rId224" Type="http://schemas.openxmlformats.org/officeDocument/2006/relationships/image" Target="../media/image110.png"/><Relationship Id="rId245" Type="http://schemas.openxmlformats.org/officeDocument/2006/relationships/customXml" Target="../ink/ink389.xml"/><Relationship Id="rId266" Type="http://schemas.openxmlformats.org/officeDocument/2006/relationships/customXml" Target="../ink/ink406.xml"/><Relationship Id="rId287" Type="http://schemas.openxmlformats.org/officeDocument/2006/relationships/customXml" Target="../ink/ink427.xml"/><Relationship Id="rId410" Type="http://schemas.openxmlformats.org/officeDocument/2006/relationships/image" Target="../media/image151.png"/><Relationship Id="rId30" Type="http://schemas.openxmlformats.org/officeDocument/2006/relationships/image" Target="../media/image15.png"/><Relationship Id="rId105" Type="http://schemas.openxmlformats.org/officeDocument/2006/relationships/customXml" Target="../ink/ink317.xml"/><Relationship Id="rId126" Type="http://schemas.openxmlformats.org/officeDocument/2006/relationships/image" Target="../media/image63.png"/><Relationship Id="rId147" Type="http://schemas.openxmlformats.org/officeDocument/2006/relationships/customXml" Target="../ink/ink340.xml"/><Relationship Id="rId168" Type="http://schemas.openxmlformats.org/officeDocument/2006/relationships/image" Target="../media/image82.png"/><Relationship Id="rId312" Type="http://schemas.openxmlformats.org/officeDocument/2006/relationships/customXml" Target="../ink/ink452.xml"/><Relationship Id="rId333" Type="http://schemas.openxmlformats.org/officeDocument/2006/relationships/customXml" Target="../ink/ink473.xml"/><Relationship Id="rId354" Type="http://schemas.openxmlformats.org/officeDocument/2006/relationships/customXml" Target="../ink/ink494.xml"/><Relationship Id="rId51" Type="http://schemas.openxmlformats.org/officeDocument/2006/relationships/customXml" Target="../ink/ink290.xml"/><Relationship Id="rId72" Type="http://schemas.openxmlformats.org/officeDocument/2006/relationships/image" Target="../media/image36.png"/><Relationship Id="rId93" Type="http://schemas.openxmlformats.org/officeDocument/2006/relationships/customXml" Target="../ink/ink311.xml"/><Relationship Id="rId189" Type="http://schemas.openxmlformats.org/officeDocument/2006/relationships/customXml" Target="../ink/ink361.xml"/><Relationship Id="rId375" Type="http://schemas.openxmlformats.org/officeDocument/2006/relationships/customXml" Target="../ink/ink506.xml"/><Relationship Id="rId396" Type="http://schemas.openxmlformats.org/officeDocument/2006/relationships/image" Target="../media/image144.png"/><Relationship Id="rId3" Type="http://schemas.openxmlformats.org/officeDocument/2006/relationships/image" Target="../media/image2.png"/><Relationship Id="rId214" Type="http://schemas.openxmlformats.org/officeDocument/2006/relationships/image" Target="../media/image105.png"/><Relationship Id="rId235" Type="http://schemas.openxmlformats.org/officeDocument/2006/relationships/customXml" Target="../ink/ink384.xml"/><Relationship Id="rId256" Type="http://schemas.openxmlformats.org/officeDocument/2006/relationships/customXml" Target="../ink/ink396.xml"/><Relationship Id="rId277" Type="http://schemas.openxmlformats.org/officeDocument/2006/relationships/customXml" Target="../ink/ink417.xml"/><Relationship Id="rId298" Type="http://schemas.openxmlformats.org/officeDocument/2006/relationships/customXml" Target="../ink/ink438.xml"/><Relationship Id="rId400" Type="http://schemas.openxmlformats.org/officeDocument/2006/relationships/image" Target="../media/image146.png"/><Relationship Id="rId421" Type="http://schemas.openxmlformats.org/officeDocument/2006/relationships/customXml" Target="../ink/ink529.xml"/><Relationship Id="rId116" Type="http://schemas.openxmlformats.org/officeDocument/2006/relationships/image" Target="../media/image58.png"/><Relationship Id="rId137" Type="http://schemas.openxmlformats.org/officeDocument/2006/relationships/customXml" Target="../ink/ink335.xml"/><Relationship Id="rId158" Type="http://schemas.openxmlformats.org/officeDocument/2006/relationships/image" Target="../media/image77.png"/><Relationship Id="rId302" Type="http://schemas.openxmlformats.org/officeDocument/2006/relationships/customXml" Target="../ink/ink442.xml"/><Relationship Id="rId323" Type="http://schemas.openxmlformats.org/officeDocument/2006/relationships/customXml" Target="../ink/ink463.xml"/><Relationship Id="rId344" Type="http://schemas.openxmlformats.org/officeDocument/2006/relationships/customXml" Target="../ink/ink484.xml"/><Relationship Id="rId20" Type="http://schemas.openxmlformats.org/officeDocument/2006/relationships/customXml" Target="../ink/ink274.xml"/><Relationship Id="rId41" Type="http://schemas.openxmlformats.org/officeDocument/2006/relationships/customXml" Target="../ink/ink285.xml"/><Relationship Id="rId62" Type="http://schemas.openxmlformats.org/officeDocument/2006/relationships/image" Target="../media/image31.png"/><Relationship Id="rId83" Type="http://schemas.openxmlformats.org/officeDocument/2006/relationships/customXml" Target="../ink/ink306.xml"/><Relationship Id="rId179" Type="http://schemas.openxmlformats.org/officeDocument/2006/relationships/customXml" Target="../ink/ink356.xml"/><Relationship Id="rId365" Type="http://schemas.openxmlformats.org/officeDocument/2006/relationships/image" Target="../media/image129.png"/><Relationship Id="rId386" Type="http://schemas.openxmlformats.org/officeDocument/2006/relationships/image" Target="../media/image139.png"/><Relationship Id="rId190" Type="http://schemas.openxmlformats.org/officeDocument/2006/relationships/image" Target="../media/image93.png"/><Relationship Id="rId204" Type="http://schemas.openxmlformats.org/officeDocument/2006/relationships/image" Target="../media/image100.png"/><Relationship Id="rId225" Type="http://schemas.openxmlformats.org/officeDocument/2006/relationships/customXml" Target="../ink/ink379.xml"/><Relationship Id="rId246" Type="http://schemas.openxmlformats.org/officeDocument/2006/relationships/image" Target="../media/image121.png"/><Relationship Id="rId267" Type="http://schemas.openxmlformats.org/officeDocument/2006/relationships/customXml" Target="../ink/ink407.xml"/><Relationship Id="rId288" Type="http://schemas.openxmlformats.org/officeDocument/2006/relationships/customXml" Target="../ink/ink428.xml"/><Relationship Id="rId411" Type="http://schemas.openxmlformats.org/officeDocument/2006/relationships/customXml" Target="../ink/ink524.xml"/><Relationship Id="rId106" Type="http://schemas.openxmlformats.org/officeDocument/2006/relationships/image" Target="../media/image53.png"/><Relationship Id="rId127" Type="http://schemas.openxmlformats.org/officeDocument/2006/relationships/customXml" Target="../ink/ink328.xml"/><Relationship Id="rId313" Type="http://schemas.openxmlformats.org/officeDocument/2006/relationships/customXml" Target="../ink/ink453.xml"/><Relationship Id="rId10" Type="http://schemas.openxmlformats.org/officeDocument/2006/relationships/customXml" Target="../ink/ink269.xml"/><Relationship Id="rId31" Type="http://schemas.openxmlformats.org/officeDocument/2006/relationships/customXml" Target="../ink/ink280.xml"/><Relationship Id="rId52" Type="http://schemas.openxmlformats.org/officeDocument/2006/relationships/image" Target="../media/image26.png"/><Relationship Id="rId73" Type="http://schemas.openxmlformats.org/officeDocument/2006/relationships/customXml" Target="../ink/ink301.xml"/><Relationship Id="rId94" Type="http://schemas.openxmlformats.org/officeDocument/2006/relationships/image" Target="../media/image47.png"/><Relationship Id="rId148" Type="http://schemas.openxmlformats.org/officeDocument/2006/relationships/image" Target="../media/image72.png"/><Relationship Id="rId169" Type="http://schemas.openxmlformats.org/officeDocument/2006/relationships/customXml" Target="../ink/ink351.xml"/><Relationship Id="rId334" Type="http://schemas.openxmlformats.org/officeDocument/2006/relationships/customXml" Target="../ink/ink474.xml"/><Relationship Id="rId355" Type="http://schemas.openxmlformats.org/officeDocument/2006/relationships/customXml" Target="../ink/ink495.xml"/><Relationship Id="rId376" Type="http://schemas.openxmlformats.org/officeDocument/2006/relationships/image" Target="../media/image134.png"/><Relationship Id="rId397" Type="http://schemas.openxmlformats.org/officeDocument/2006/relationships/customXml" Target="../ink/ink517.xml"/><Relationship Id="rId4" Type="http://schemas.openxmlformats.org/officeDocument/2006/relationships/customXml" Target="../ink/ink266.xml"/><Relationship Id="rId180" Type="http://schemas.openxmlformats.org/officeDocument/2006/relationships/image" Target="../media/image88.png"/><Relationship Id="rId215" Type="http://schemas.openxmlformats.org/officeDocument/2006/relationships/customXml" Target="../ink/ink374.xml"/><Relationship Id="rId236" Type="http://schemas.openxmlformats.org/officeDocument/2006/relationships/image" Target="../media/image116.png"/><Relationship Id="rId257" Type="http://schemas.openxmlformats.org/officeDocument/2006/relationships/customXml" Target="../ink/ink397.xml"/><Relationship Id="rId278" Type="http://schemas.openxmlformats.org/officeDocument/2006/relationships/customXml" Target="../ink/ink418.xml"/><Relationship Id="rId401" Type="http://schemas.openxmlformats.org/officeDocument/2006/relationships/customXml" Target="../ink/ink519.xml"/><Relationship Id="rId422" Type="http://schemas.openxmlformats.org/officeDocument/2006/relationships/image" Target="../media/image158.png"/><Relationship Id="rId303" Type="http://schemas.openxmlformats.org/officeDocument/2006/relationships/customXml" Target="../ink/ink443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7.png"/><Relationship Id="rId345" Type="http://schemas.openxmlformats.org/officeDocument/2006/relationships/customXml" Target="../ink/ink485.xml"/><Relationship Id="rId387" Type="http://schemas.openxmlformats.org/officeDocument/2006/relationships/customXml" Target="../ink/ink512.xml"/><Relationship Id="rId191" Type="http://schemas.openxmlformats.org/officeDocument/2006/relationships/customXml" Target="../ink/ink362.xml"/><Relationship Id="rId205" Type="http://schemas.openxmlformats.org/officeDocument/2006/relationships/customXml" Target="../ink/ink369.xml"/><Relationship Id="rId247" Type="http://schemas.openxmlformats.org/officeDocument/2006/relationships/customXml" Target="../ink/ink390.xml"/><Relationship Id="rId412" Type="http://schemas.openxmlformats.org/officeDocument/2006/relationships/image" Target="../media/image152.png"/><Relationship Id="rId107" Type="http://schemas.openxmlformats.org/officeDocument/2006/relationships/customXml" Target="../ink/ink318.xml"/><Relationship Id="rId289" Type="http://schemas.openxmlformats.org/officeDocument/2006/relationships/customXml" Target="../ink/ink429.xml"/><Relationship Id="rId11" Type="http://schemas.openxmlformats.org/officeDocument/2006/relationships/image" Target="../media/image6.png"/><Relationship Id="rId53" Type="http://schemas.openxmlformats.org/officeDocument/2006/relationships/customXml" Target="../ink/ink291.xml"/><Relationship Id="rId149" Type="http://schemas.openxmlformats.org/officeDocument/2006/relationships/customXml" Target="../ink/ink341.xml"/><Relationship Id="rId314" Type="http://schemas.openxmlformats.org/officeDocument/2006/relationships/customXml" Target="../ink/ink454.xml"/><Relationship Id="rId356" Type="http://schemas.openxmlformats.org/officeDocument/2006/relationships/customXml" Target="../ink/ink496.xml"/><Relationship Id="rId398" Type="http://schemas.openxmlformats.org/officeDocument/2006/relationships/image" Target="../media/image145.png"/><Relationship Id="rId95" Type="http://schemas.openxmlformats.org/officeDocument/2006/relationships/customXml" Target="../ink/ink312.xml"/><Relationship Id="rId160" Type="http://schemas.openxmlformats.org/officeDocument/2006/relationships/image" Target="../media/image78.png"/><Relationship Id="rId216" Type="http://schemas.openxmlformats.org/officeDocument/2006/relationships/image" Target="../media/image106.png"/><Relationship Id="rId423" Type="http://schemas.openxmlformats.org/officeDocument/2006/relationships/customXml" Target="../ink/ink530.xml"/><Relationship Id="rId258" Type="http://schemas.openxmlformats.org/officeDocument/2006/relationships/customXml" Target="../ink/ink398.xml"/><Relationship Id="rId22" Type="http://schemas.openxmlformats.org/officeDocument/2006/relationships/customXml" Target="../ink/ink275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465.xml"/><Relationship Id="rId367" Type="http://schemas.openxmlformats.org/officeDocument/2006/relationships/image" Target="../media/image130.png"/><Relationship Id="rId171" Type="http://schemas.openxmlformats.org/officeDocument/2006/relationships/customXml" Target="../ink/ink352.xml"/><Relationship Id="rId227" Type="http://schemas.openxmlformats.org/officeDocument/2006/relationships/customXml" Target="../ink/ink380.xml"/><Relationship Id="rId269" Type="http://schemas.openxmlformats.org/officeDocument/2006/relationships/customXml" Target="../ink/ink409.xml"/><Relationship Id="rId33" Type="http://schemas.openxmlformats.org/officeDocument/2006/relationships/customXml" Target="../ink/ink281.xml"/><Relationship Id="rId129" Type="http://schemas.openxmlformats.org/officeDocument/2006/relationships/customXml" Target="../ink/ink329.xml"/><Relationship Id="rId280" Type="http://schemas.openxmlformats.org/officeDocument/2006/relationships/customXml" Target="../ink/ink420.xml"/><Relationship Id="rId336" Type="http://schemas.openxmlformats.org/officeDocument/2006/relationships/customXml" Target="../ink/ink476.xml"/><Relationship Id="rId75" Type="http://schemas.openxmlformats.org/officeDocument/2006/relationships/customXml" Target="../ink/ink302.xml"/><Relationship Id="rId140" Type="http://schemas.openxmlformats.org/officeDocument/2006/relationships/image" Target="../media/image68.png"/><Relationship Id="rId182" Type="http://schemas.openxmlformats.org/officeDocument/2006/relationships/image" Target="../media/image89.png"/><Relationship Id="rId378" Type="http://schemas.openxmlformats.org/officeDocument/2006/relationships/image" Target="../media/image135.png"/><Relationship Id="rId403" Type="http://schemas.openxmlformats.org/officeDocument/2006/relationships/customXml" Target="../ink/ink520.xml"/><Relationship Id="rId6" Type="http://schemas.openxmlformats.org/officeDocument/2006/relationships/customXml" Target="../ink/ink267.xml"/><Relationship Id="rId238" Type="http://schemas.openxmlformats.org/officeDocument/2006/relationships/image" Target="../media/image117.png"/><Relationship Id="rId291" Type="http://schemas.openxmlformats.org/officeDocument/2006/relationships/customXml" Target="../ink/ink431.xml"/><Relationship Id="rId305" Type="http://schemas.openxmlformats.org/officeDocument/2006/relationships/customXml" Target="../ink/ink445.xml"/><Relationship Id="rId347" Type="http://schemas.openxmlformats.org/officeDocument/2006/relationships/customXml" Target="../ink/ink487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342.xml"/><Relationship Id="rId389" Type="http://schemas.openxmlformats.org/officeDocument/2006/relationships/customXml" Target="../ink/ink513.xml"/><Relationship Id="rId193" Type="http://schemas.openxmlformats.org/officeDocument/2006/relationships/customXml" Target="../ink/ink363.xml"/><Relationship Id="rId207" Type="http://schemas.openxmlformats.org/officeDocument/2006/relationships/customXml" Target="../ink/ink370.xml"/><Relationship Id="rId249" Type="http://schemas.openxmlformats.org/officeDocument/2006/relationships/customXml" Target="../ink/ink391.xml"/><Relationship Id="rId414" Type="http://schemas.openxmlformats.org/officeDocument/2006/relationships/image" Target="../media/image153.png"/><Relationship Id="rId13" Type="http://schemas.openxmlformats.org/officeDocument/2006/relationships/image" Target="../media/image7.png"/><Relationship Id="rId109" Type="http://schemas.openxmlformats.org/officeDocument/2006/relationships/customXml" Target="../ink/ink319.xml"/><Relationship Id="rId260" Type="http://schemas.openxmlformats.org/officeDocument/2006/relationships/customXml" Target="../ink/ink400.xml"/><Relationship Id="rId316" Type="http://schemas.openxmlformats.org/officeDocument/2006/relationships/customXml" Target="../ink/ink456.xml"/><Relationship Id="rId55" Type="http://schemas.openxmlformats.org/officeDocument/2006/relationships/customXml" Target="../ink/ink292.xml"/><Relationship Id="rId97" Type="http://schemas.openxmlformats.org/officeDocument/2006/relationships/customXml" Target="../ink/ink313.xml"/><Relationship Id="rId120" Type="http://schemas.openxmlformats.org/officeDocument/2006/relationships/image" Target="../media/image60.png"/><Relationship Id="rId358" Type="http://schemas.openxmlformats.org/officeDocument/2006/relationships/customXml" Target="../ink/ink497.xml"/><Relationship Id="rId162" Type="http://schemas.openxmlformats.org/officeDocument/2006/relationships/image" Target="../media/image79.png"/><Relationship Id="rId218" Type="http://schemas.openxmlformats.org/officeDocument/2006/relationships/image" Target="../media/image107.png"/><Relationship Id="rId425" Type="http://schemas.openxmlformats.org/officeDocument/2006/relationships/customXml" Target="../ink/ink531.xml"/><Relationship Id="rId271" Type="http://schemas.openxmlformats.org/officeDocument/2006/relationships/customXml" Target="../ink/ink411.xml"/><Relationship Id="rId24" Type="http://schemas.openxmlformats.org/officeDocument/2006/relationships/customXml" Target="../ink/ink276.xml"/><Relationship Id="rId66" Type="http://schemas.openxmlformats.org/officeDocument/2006/relationships/image" Target="../media/image33.png"/><Relationship Id="rId131" Type="http://schemas.openxmlformats.org/officeDocument/2006/relationships/image" Target="../media/image65.png"/><Relationship Id="rId327" Type="http://schemas.openxmlformats.org/officeDocument/2006/relationships/customXml" Target="../ink/ink467.xml"/><Relationship Id="rId369" Type="http://schemas.openxmlformats.org/officeDocument/2006/relationships/image" Target="../media/image131.png"/><Relationship Id="rId173" Type="http://schemas.openxmlformats.org/officeDocument/2006/relationships/customXml" Target="../ink/ink353.xml"/><Relationship Id="rId229" Type="http://schemas.openxmlformats.org/officeDocument/2006/relationships/customXml" Target="../ink/ink381.xml"/><Relationship Id="rId380" Type="http://schemas.openxmlformats.org/officeDocument/2006/relationships/image" Target="../media/image136.png"/><Relationship Id="rId240" Type="http://schemas.openxmlformats.org/officeDocument/2006/relationships/image" Target="../media/image118.png"/><Relationship Id="rId35" Type="http://schemas.openxmlformats.org/officeDocument/2006/relationships/customXml" Target="../ink/ink282.xml"/><Relationship Id="rId77" Type="http://schemas.openxmlformats.org/officeDocument/2006/relationships/customXml" Target="../ink/ink303.xml"/><Relationship Id="rId100" Type="http://schemas.openxmlformats.org/officeDocument/2006/relationships/image" Target="../media/image50.png"/><Relationship Id="rId282" Type="http://schemas.openxmlformats.org/officeDocument/2006/relationships/customXml" Target="../ink/ink422.xml"/><Relationship Id="rId338" Type="http://schemas.openxmlformats.org/officeDocument/2006/relationships/customXml" Target="../ink/ink478.xml"/><Relationship Id="rId8" Type="http://schemas.openxmlformats.org/officeDocument/2006/relationships/customXml" Target="../ink/ink268.xml"/><Relationship Id="rId142" Type="http://schemas.openxmlformats.org/officeDocument/2006/relationships/image" Target="../media/image69.png"/><Relationship Id="rId184" Type="http://schemas.openxmlformats.org/officeDocument/2006/relationships/image" Target="../media/image90.png"/><Relationship Id="rId391" Type="http://schemas.openxmlformats.org/officeDocument/2006/relationships/customXml" Target="../ink/ink514.xml"/><Relationship Id="rId405" Type="http://schemas.openxmlformats.org/officeDocument/2006/relationships/customXml" Target="../ink/ink521.xml"/><Relationship Id="rId251" Type="http://schemas.openxmlformats.org/officeDocument/2006/relationships/customXml" Target="../ink/ink392.xml"/><Relationship Id="rId46" Type="http://schemas.openxmlformats.org/officeDocument/2006/relationships/image" Target="../media/image23.png"/><Relationship Id="rId293" Type="http://schemas.openxmlformats.org/officeDocument/2006/relationships/customXml" Target="../ink/ink433.xml"/><Relationship Id="rId307" Type="http://schemas.openxmlformats.org/officeDocument/2006/relationships/customXml" Target="../ink/ink447.xml"/><Relationship Id="rId349" Type="http://schemas.openxmlformats.org/officeDocument/2006/relationships/customXml" Target="../ink/ink489.xml"/><Relationship Id="rId88" Type="http://schemas.openxmlformats.org/officeDocument/2006/relationships/image" Target="../media/image44.png"/><Relationship Id="rId111" Type="http://schemas.openxmlformats.org/officeDocument/2006/relationships/customXml" Target="../ink/ink320.xml"/><Relationship Id="rId153" Type="http://schemas.openxmlformats.org/officeDocument/2006/relationships/customXml" Target="../ink/ink343.xml"/><Relationship Id="rId195" Type="http://schemas.openxmlformats.org/officeDocument/2006/relationships/customXml" Target="../ink/ink364.xml"/><Relationship Id="rId209" Type="http://schemas.openxmlformats.org/officeDocument/2006/relationships/customXml" Target="../ink/ink371.xml"/><Relationship Id="rId360" Type="http://schemas.openxmlformats.org/officeDocument/2006/relationships/customXml" Target="../ink/ink498.xml"/><Relationship Id="rId416" Type="http://schemas.openxmlformats.org/officeDocument/2006/relationships/image" Target="../media/image154.png"/><Relationship Id="rId220" Type="http://schemas.openxmlformats.org/officeDocument/2006/relationships/image" Target="../media/image108.png"/><Relationship Id="rId15" Type="http://schemas.openxmlformats.org/officeDocument/2006/relationships/image" Target="../media/image8.png"/><Relationship Id="rId57" Type="http://schemas.openxmlformats.org/officeDocument/2006/relationships/customXml" Target="../ink/ink293.xml"/><Relationship Id="rId262" Type="http://schemas.openxmlformats.org/officeDocument/2006/relationships/customXml" Target="../ink/ink402.xml"/><Relationship Id="rId318" Type="http://schemas.openxmlformats.org/officeDocument/2006/relationships/customXml" Target="../ink/ink458.xml"/><Relationship Id="rId99" Type="http://schemas.openxmlformats.org/officeDocument/2006/relationships/customXml" Target="../ink/ink314.xml"/><Relationship Id="rId122" Type="http://schemas.openxmlformats.org/officeDocument/2006/relationships/image" Target="../media/image61.png"/><Relationship Id="rId164" Type="http://schemas.openxmlformats.org/officeDocument/2006/relationships/image" Target="../media/image80.png"/><Relationship Id="rId371" Type="http://schemas.openxmlformats.org/officeDocument/2006/relationships/image" Target="../media/image132.png"/><Relationship Id="rId26" Type="http://schemas.openxmlformats.org/officeDocument/2006/relationships/customXml" Target="../ink/ink277.xml"/><Relationship Id="rId231" Type="http://schemas.openxmlformats.org/officeDocument/2006/relationships/customXml" Target="../ink/ink382.xml"/><Relationship Id="rId273" Type="http://schemas.openxmlformats.org/officeDocument/2006/relationships/customXml" Target="../ink/ink413.xml"/><Relationship Id="rId329" Type="http://schemas.openxmlformats.org/officeDocument/2006/relationships/customXml" Target="../ink/ink469.xml"/><Relationship Id="rId68" Type="http://schemas.openxmlformats.org/officeDocument/2006/relationships/image" Target="../media/image34.png"/><Relationship Id="rId133" Type="http://schemas.openxmlformats.org/officeDocument/2006/relationships/customXml" Target="../ink/ink332.xml"/><Relationship Id="rId175" Type="http://schemas.openxmlformats.org/officeDocument/2006/relationships/customXml" Target="../ink/ink354.xml"/><Relationship Id="rId340" Type="http://schemas.openxmlformats.org/officeDocument/2006/relationships/customXml" Target="../ink/ink480.xml"/><Relationship Id="rId200" Type="http://schemas.openxmlformats.org/officeDocument/2006/relationships/image" Target="../media/image98.png"/><Relationship Id="rId382" Type="http://schemas.openxmlformats.org/officeDocument/2006/relationships/image" Target="../media/image137.png"/><Relationship Id="rId242" Type="http://schemas.openxmlformats.org/officeDocument/2006/relationships/image" Target="../media/image119.png"/><Relationship Id="rId284" Type="http://schemas.openxmlformats.org/officeDocument/2006/relationships/customXml" Target="../ink/ink424.xml"/><Relationship Id="rId37" Type="http://schemas.openxmlformats.org/officeDocument/2006/relationships/customXml" Target="../ink/ink283.xml"/><Relationship Id="rId79" Type="http://schemas.openxmlformats.org/officeDocument/2006/relationships/customXml" Target="../ink/ink304.xml"/><Relationship Id="rId102" Type="http://schemas.openxmlformats.org/officeDocument/2006/relationships/image" Target="../media/image51.png"/><Relationship Id="rId144" Type="http://schemas.openxmlformats.org/officeDocument/2006/relationships/image" Target="../media/image70.png"/><Relationship Id="rId90" Type="http://schemas.openxmlformats.org/officeDocument/2006/relationships/image" Target="../media/image45.png"/><Relationship Id="rId186" Type="http://schemas.openxmlformats.org/officeDocument/2006/relationships/image" Target="../media/image91.png"/><Relationship Id="rId351" Type="http://schemas.openxmlformats.org/officeDocument/2006/relationships/customXml" Target="../ink/ink491.xml"/><Relationship Id="rId393" Type="http://schemas.openxmlformats.org/officeDocument/2006/relationships/customXml" Target="../ink/ink515.xml"/><Relationship Id="rId407" Type="http://schemas.openxmlformats.org/officeDocument/2006/relationships/customXml" Target="../ink/ink522.xml"/><Relationship Id="rId211" Type="http://schemas.openxmlformats.org/officeDocument/2006/relationships/customXml" Target="../ink/ink372.xml"/><Relationship Id="rId253" Type="http://schemas.openxmlformats.org/officeDocument/2006/relationships/customXml" Target="../ink/ink393.xml"/><Relationship Id="rId295" Type="http://schemas.openxmlformats.org/officeDocument/2006/relationships/customXml" Target="../ink/ink435.xml"/><Relationship Id="rId309" Type="http://schemas.openxmlformats.org/officeDocument/2006/relationships/customXml" Target="../ink/ink449.xml"/><Relationship Id="rId48" Type="http://schemas.openxmlformats.org/officeDocument/2006/relationships/image" Target="../media/image24.png"/><Relationship Id="rId113" Type="http://schemas.openxmlformats.org/officeDocument/2006/relationships/customXml" Target="../ink/ink321.xml"/><Relationship Id="rId320" Type="http://schemas.openxmlformats.org/officeDocument/2006/relationships/customXml" Target="../ink/ink460.xml"/><Relationship Id="rId155" Type="http://schemas.openxmlformats.org/officeDocument/2006/relationships/customXml" Target="../ink/ink344.xml"/><Relationship Id="rId197" Type="http://schemas.openxmlformats.org/officeDocument/2006/relationships/customXml" Target="../ink/ink365.xml"/><Relationship Id="rId362" Type="http://schemas.openxmlformats.org/officeDocument/2006/relationships/customXml" Target="../ink/ink499.xml"/><Relationship Id="rId418" Type="http://schemas.openxmlformats.org/officeDocument/2006/relationships/image" Target="../media/image155.png"/><Relationship Id="rId222" Type="http://schemas.openxmlformats.org/officeDocument/2006/relationships/image" Target="../media/image109.png"/><Relationship Id="rId264" Type="http://schemas.openxmlformats.org/officeDocument/2006/relationships/customXml" Target="../ink/ink404.xml"/><Relationship Id="rId17" Type="http://schemas.openxmlformats.org/officeDocument/2006/relationships/image" Target="../media/image9.png"/><Relationship Id="rId59" Type="http://schemas.openxmlformats.org/officeDocument/2006/relationships/customXml" Target="../ink/ink294.xml"/><Relationship Id="rId12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.xml"/><Relationship Id="rId299" Type="http://schemas.openxmlformats.org/officeDocument/2006/relationships/customXml" Target="../ink/ink706.xml"/><Relationship Id="rId21" Type="http://schemas.openxmlformats.org/officeDocument/2006/relationships/image" Target="../media/image11.png"/><Relationship Id="rId63" Type="http://schemas.openxmlformats.org/officeDocument/2006/relationships/customXml" Target="../ink/ink563.xml"/><Relationship Id="rId159" Type="http://schemas.openxmlformats.org/officeDocument/2006/relationships/customXml" Target="../ink/ink613.xml"/><Relationship Id="rId324" Type="http://schemas.openxmlformats.org/officeDocument/2006/relationships/customXml" Target="../ink/ink731.xml"/><Relationship Id="rId366" Type="http://schemas.openxmlformats.org/officeDocument/2006/relationships/customXml" Target="../ink/ink768.xml"/><Relationship Id="rId170" Type="http://schemas.openxmlformats.org/officeDocument/2006/relationships/image" Target="../media/image83.png"/><Relationship Id="rId226" Type="http://schemas.openxmlformats.org/officeDocument/2006/relationships/image" Target="../media/image111.png"/><Relationship Id="rId268" Type="http://schemas.openxmlformats.org/officeDocument/2006/relationships/customXml" Target="../ink/ink675.xml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742.xml"/><Relationship Id="rId377" Type="http://schemas.openxmlformats.org/officeDocument/2006/relationships/customXml" Target="../ink/ink774.xml"/><Relationship Id="rId5" Type="http://schemas.openxmlformats.org/officeDocument/2006/relationships/image" Target="../media/image157.png"/><Relationship Id="rId181" Type="http://schemas.openxmlformats.org/officeDocument/2006/relationships/customXml" Target="../ink/ink624.xml"/><Relationship Id="rId237" Type="http://schemas.openxmlformats.org/officeDocument/2006/relationships/customXml" Target="../ink/ink652.xml"/><Relationship Id="rId402" Type="http://schemas.openxmlformats.org/officeDocument/2006/relationships/image" Target="../media/image147.png"/><Relationship Id="rId279" Type="http://schemas.openxmlformats.org/officeDocument/2006/relationships/customXml" Target="../ink/ink686.xml"/><Relationship Id="rId43" Type="http://schemas.openxmlformats.org/officeDocument/2006/relationships/customXml" Target="../ink/ink553.xml"/><Relationship Id="rId139" Type="http://schemas.openxmlformats.org/officeDocument/2006/relationships/customXml" Target="../ink/ink603.xml"/><Relationship Id="rId290" Type="http://schemas.openxmlformats.org/officeDocument/2006/relationships/customXml" Target="../ink/ink697.xml"/><Relationship Id="rId304" Type="http://schemas.openxmlformats.org/officeDocument/2006/relationships/customXml" Target="../ink/ink711.xml"/><Relationship Id="rId346" Type="http://schemas.openxmlformats.org/officeDocument/2006/relationships/customXml" Target="../ink/ink753.xml"/><Relationship Id="rId388" Type="http://schemas.openxmlformats.org/officeDocument/2006/relationships/image" Target="../media/image140.png"/><Relationship Id="rId85" Type="http://schemas.openxmlformats.org/officeDocument/2006/relationships/customXml" Target="../ink/ink574.xml"/><Relationship Id="rId150" Type="http://schemas.openxmlformats.org/officeDocument/2006/relationships/image" Target="../media/image73.png"/><Relationship Id="rId192" Type="http://schemas.openxmlformats.org/officeDocument/2006/relationships/image" Target="../media/image94.png"/><Relationship Id="rId206" Type="http://schemas.openxmlformats.org/officeDocument/2006/relationships/image" Target="../media/image101.png"/><Relationship Id="rId413" Type="http://schemas.openxmlformats.org/officeDocument/2006/relationships/customXml" Target="../ink/ink792.xml"/><Relationship Id="rId248" Type="http://schemas.openxmlformats.org/officeDocument/2006/relationships/image" Target="../media/image122.png"/><Relationship Id="rId12" Type="http://schemas.openxmlformats.org/officeDocument/2006/relationships/customXml" Target="../ink/ink537.xml"/><Relationship Id="rId108" Type="http://schemas.openxmlformats.org/officeDocument/2006/relationships/image" Target="../media/image54.png"/><Relationship Id="rId315" Type="http://schemas.openxmlformats.org/officeDocument/2006/relationships/customXml" Target="../ink/ink722.xml"/><Relationship Id="rId357" Type="http://schemas.openxmlformats.org/officeDocument/2006/relationships/image" Target="../media/image125.png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614.xml"/><Relationship Id="rId217" Type="http://schemas.openxmlformats.org/officeDocument/2006/relationships/customXml" Target="../ink/ink642.xml"/><Relationship Id="rId399" Type="http://schemas.openxmlformats.org/officeDocument/2006/relationships/customXml" Target="../ink/ink785.xml"/><Relationship Id="rId259" Type="http://schemas.openxmlformats.org/officeDocument/2006/relationships/customXml" Target="../ink/ink666.xml"/><Relationship Id="rId424" Type="http://schemas.openxmlformats.org/officeDocument/2006/relationships/image" Target="../media/image159.png"/><Relationship Id="rId23" Type="http://schemas.openxmlformats.org/officeDocument/2006/relationships/image" Target="../media/image12.png"/><Relationship Id="rId119" Type="http://schemas.openxmlformats.org/officeDocument/2006/relationships/customXml" Target="../ink/ink591.xml"/><Relationship Id="rId270" Type="http://schemas.openxmlformats.org/officeDocument/2006/relationships/customXml" Target="../ink/ink677.xml"/><Relationship Id="rId326" Type="http://schemas.openxmlformats.org/officeDocument/2006/relationships/customXml" Target="../ink/ink733.xml"/><Relationship Id="rId65" Type="http://schemas.openxmlformats.org/officeDocument/2006/relationships/customXml" Target="../ink/ink564.xml"/><Relationship Id="rId130" Type="http://schemas.openxmlformats.org/officeDocument/2006/relationships/customXml" Target="../ink/ink597.xml"/><Relationship Id="rId368" Type="http://schemas.openxmlformats.org/officeDocument/2006/relationships/customXml" Target="../ink/ink769.xml"/><Relationship Id="rId172" Type="http://schemas.openxmlformats.org/officeDocument/2006/relationships/image" Target="../media/image84.png"/><Relationship Id="rId228" Type="http://schemas.openxmlformats.org/officeDocument/2006/relationships/image" Target="../media/image112.png"/><Relationship Id="rId281" Type="http://schemas.openxmlformats.org/officeDocument/2006/relationships/customXml" Target="../ink/ink688.xml"/><Relationship Id="rId337" Type="http://schemas.openxmlformats.org/officeDocument/2006/relationships/customXml" Target="../ink/ink744.xml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604.xml"/><Relationship Id="rId379" Type="http://schemas.openxmlformats.org/officeDocument/2006/relationships/customXml" Target="../ink/ink775.xml"/><Relationship Id="rId7" Type="http://schemas.openxmlformats.org/officeDocument/2006/relationships/image" Target="../media/image4.png"/><Relationship Id="rId183" Type="http://schemas.openxmlformats.org/officeDocument/2006/relationships/customXml" Target="../ink/ink625.xml"/><Relationship Id="rId239" Type="http://schemas.openxmlformats.org/officeDocument/2006/relationships/customXml" Target="../ink/ink653.xml"/><Relationship Id="rId390" Type="http://schemas.openxmlformats.org/officeDocument/2006/relationships/image" Target="../media/image141.png"/><Relationship Id="rId404" Type="http://schemas.openxmlformats.org/officeDocument/2006/relationships/image" Target="../media/image148.png"/><Relationship Id="rId250" Type="http://schemas.openxmlformats.org/officeDocument/2006/relationships/image" Target="../media/image123.png"/><Relationship Id="rId292" Type="http://schemas.openxmlformats.org/officeDocument/2006/relationships/customXml" Target="../ink/ink699.xml"/><Relationship Id="rId306" Type="http://schemas.openxmlformats.org/officeDocument/2006/relationships/customXml" Target="../ink/ink713.xml"/><Relationship Id="rId45" Type="http://schemas.openxmlformats.org/officeDocument/2006/relationships/customXml" Target="../ink/ink554.xml"/><Relationship Id="rId87" Type="http://schemas.openxmlformats.org/officeDocument/2006/relationships/customXml" Target="../ink/ink575.xml"/><Relationship Id="rId110" Type="http://schemas.openxmlformats.org/officeDocument/2006/relationships/image" Target="../media/image55.png"/><Relationship Id="rId348" Type="http://schemas.openxmlformats.org/officeDocument/2006/relationships/customXml" Target="../ink/ink755.xml"/><Relationship Id="rId152" Type="http://schemas.openxmlformats.org/officeDocument/2006/relationships/image" Target="../media/image74.png"/><Relationship Id="rId194" Type="http://schemas.openxmlformats.org/officeDocument/2006/relationships/image" Target="../media/image95.png"/><Relationship Id="rId208" Type="http://schemas.openxmlformats.org/officeDocument/2006/relationships/image" Target="../media/image102.png"/><Relationship Id="rId415" Type="http://schemas.openxmlformats.org/officeDocument/2006/relationships/customXml" Target="../ink/ink793.xml"/><Relationship Id="rId261" Type="http://schemas.openxmlformats.org/officeDocument/2006/relationships/customXml" Target="../ink/ink668.xml"/><Relationship Id="rId14" Type="http://schemas.openxmlformats.org/officeDocument/2006/relationships/customXml" Target="../ink/ink538.xml"/><Relationship Id="rId56" Type="http://schemas.openxmlformats.org/officeDocument/2006/relationships/image" Target="../media/image28.png"/><Relationship Id="rId317" Type="http://schemas.openxmlformats.org/officeDocument/2006/relationships/customXml" Target="../ink/ink724.xml"/><Relationship Id="rId359" Type="http://schemas.openxmlformats.org/officeDocument/2006/relationships/image" Target="../media/image126.png"/><Relationship Id="rId98" Type="http://schemas.openxmlformats.org/officeDocument/2006/relationships/image" Target="../media/image49.png"/><Relationship Id="rId121" Type="http://schemas.openxmlformats.org/officeDocument/2006/relationships/customXml" Target="../ink/ink592.xml"/><Relationship Id="rId163" Type="http://schemas.openxmlformats.org/officeDocument/2006/relationships/customXml" Target="../ink/ink615.xml"/><Relationship Id="rId219" Type="http://schemas.openxmlformats.org/officeDocument/2006/relationships/customXml" Target="../ink/ink643.xml"/><Relationship Id="rId370" Type="http://schemas.openxmlformats.org/officeDocument/2006/relationships/customXml" Target="../ink/ink770.xml"/><Relationship Id="rId426" Type="http://schemas.openxmlformats.org/officeDocument/2006/relationships/image" Target="../media/image160.png"/><Relationship Id="rId230" Type="http://schemas.openxmlformats.org/officeDocument/2006/relationships/image" Target="../media/image113.png"/><Relationship Id="rId25" Type="http://schemas.openxmlformats.org/officeDocument/2006/relationships/image" Target="../media/image13.png"/><Relationship Id="rId67" Type="http://schemas.openxmlformats.org/officeDocument/2006/relationships/customXml" Target="../ink/ink565.xml"/><Relationship Id="rId272" Type="http://schemas.openxmlformats.org/officeDocument/2006/relationships/customXml" Target="../ink/ink679.xml"/><Relationship Id="rId328" Type="http://schemas.openxmlformats.org/officeDocument/2006/relationships/customXml" Target="../ink/ink735.xml"/><Relationship Id="rId132" Type="http://schemas.openxmlformats.org/officeDocument/2006/relationships/customXml" Target="../ink/ink598.xml"/><Relationship Id="rId174" Type="http://schemas.openxmlformats.org/officeDocument/2006/relationships/image" Target="../media/image85.png"/><Relationship Id="rId381" Type="http://schemas.openxmlformats.org/officeDocument/2006/relationships/customXml" Target="../ink/ink776.xml"/><Relationship Id="rId241" Type="http://schemas.openxmlformats.org/officeDocument/2006/relationships/customXml" Target="../ink/ink654.xml"/><Relationship Id="rId36" Type="http://schemas.openxmlformats.org/officeDocument/2006/relationships/image" Target="../media/image18.png"/><Relationship Id="rId283" Type="http://schemas.openxmlformats.org/officeDocument/2006/relationships/customXml" Target="../ink/ink690.xml"/><Relationship Id="rId339" Type="http://schemas.openxmlformats.org/officeDocument/2006/relationships/customXml" Target="../ink/ink746.xml"/><Relationship Id="rId78" Type="http://schemas.openxmlformats.org/officeDocument/2006/relationships/image" Target="../media/image39.png"/><Relationship Id="rId101" Type="http://schemas.openxmlformats.org/officeDocument/2006/relationships/customXml" Target="../ink/ink582.xml"/><Relationship Id="rId143" Type="http://schemas.openxmlformats.org/officeDocument/2006/relationships/customXml" Target="../ink/ink605.xml"/><Relationship Id="rId185" Type="http://schemas.openxmlformats.org/officeDocument/2006/relationships/customXml" Target="../ink/ink626.xml"/><Relationship Id="rId350" Type="http://schemas.openxmlformats.org/officeDocument/2006/relationships/customXml" Target="../ink/ink757.xml"/><Relationship Id="rId406" Type="http://schemas.openxmlformats.org/officeDocument/2006/relationships/image" Target="../media/image149.png"/><Relationship Id="rId9" Type="http://schemas.openxmlformats.org/officeDocument/2006/relationships/image" Target="../media/image5.png"/><Relationship Id="rId210" Type="http://schemas.openxmlformats.org/officeDocument/2006/relationships/image" Target="../media/image103.png"/><Relationship Id="rId392" Type="http://schemas.openxmlformats.org/officeDocument/2006/relationships/image" Target="../media/image142.png"/><Relationship Id="rId252" Type="http://schemas.openxmlformats.org/officeDocument/2006/relationships/image" Target="../media/image124.png"/><Relationship Id="rId294" Type="http://schemas.openxmlformats.org/officeDocument/2006/relationships/customXml" Target="../ink/ink701.xml"/><Relationship Id="rId308" Type="http://schemas.openxmlformats.org/officeDocument/2006/relationships/customXml" Target="../ink/ink715.xml"/><Relationship Id="rId47" Type="http://schemas.openxmlformats.org/officeDocument/2006/relationships/customXml" Target="../ink/ink555.xml"/><Relationship Id="rId89" Type="http://schemas.openxmlformats.org/officeDocument/2006/relationships/customXml" Target="../ink/ink576.xml"/><Relationship Id="rId112" Type="http://schemas.openxmlformats.org/officeDocument/2006/relationships/image" Target="../media/image56.png"/><Relationship Id="rId154" Type="http://schemas.openxmlformats.org/officeDocument/2006/relationships/image" Target="../media/image75.png"/><Relationship Id="rId361" Type="http://schemas.openxmlformats.org/officeDocument/2006/relationships/image" Target="../media/image127.png"/><Relationship Id="rId196" Type="http://schemas.openxmlformats.org/officeDocument/2006/relationships/image" Target="../media/image96.png"/><Relationship Id="rId417" Type="http://schemas.openxmlformats.org/officeDocument/2006/relationships/customXml" Target="../ink/ink794.xml"/><Relationship Id="rId16" Type="http://schemas.openxmlformats.org/officeDocument/2006/relationships/customXml" Target="../ink/ink539.xml"/><Relationship Id="rId221" Type="http://schemas.openxmlformats.org/officeDocument/2006/relationships/customXml" Target="../ink/ink644.xml"/><Relationship Id="rId263" Type="http://schemas.openxmlformats.org/officeDocument/2006/relationships/customXml" Target="../ink/ink670.xml"/><Relationship Id="rId319" Type="http://schemas.openxmlformats.org/officeDocument/2006/relationships/customXml" Target="../ink/ink726.xml"/><Relationship Id="rId58" Type="http://schemas.openxmlformats.org/officeDocument/2006/relationships/image" Target="../media/image29.png"/><Relationship Id="rId123" Type="http://schemas.openxmlformats.org/officeDocument/2006/relationships/customXml" Target="../ink/ink593.xml"/><Relationship Id="rId330" Type="http://schemas.openxmlformats.org/officeDocument/2006/relationships/customXml" Target="../ink/ink737.xml"/><Relationship Id="rId165" Type="http://schemas.openxmlformats.org/officeDocument/2006/relationships/customXml" Target="../ink/ink616.xml"/><Relationship Id="rId372" Type="http://schemas.openxmlformats.org/officeDocument/2006/relationships/customXml" Target="../ink/ink771.xml"/><Relationship Id="rId428" Type="http://schemas.openxmlformats.org/officeDocument/2006/relationships/image" Target="../media/image161.png"/><Relationship Id="rId232" Type="http://schemas.openxmlformats.org/officeDocument/2006/relationships/image" Target="../media/image114.png"/><Relationship Id="rId274" Type="http://schemas.openxmlformats.org/officeDocument/2006/relationships/customXml" Target="../ink/ink681.xml"/><Relationship Id="rId27" Type="http://schemas.openxmlformats.org/officeDocument/2006/relationships/image" Target="../media/image14.png"/><Relationship Id="rId69" Type="http://schemas.openxmlformats.org/officeDocument/2006/relationships/customXml" Target="../ink/ink566.xml"/><Relationship Id="rId134" Type="http://schemas.openxmlformats.org/officeDocument/2006/relationships/customXml" Target="../ink/ink600.xml"/><Relationship Id="rId80" Type="http://schemas.openxmlformats.org/officeDocument/2006/relationships/image" Target="../media/image40.png"/><Relationship Id="rId176" Type="http://schemas.openxmlformats.org/officeDocument/2006/relationships/image" Target="../media/image86.png"/><Relationship Id="rId341" Type="http://schemas.openxmlformats.org/officeDocument/2006/relationships/customXml" Target="../ink/ink748.xml"/><Relationship Id="rId383" Type="http://schemas.openxmlformats.org/officeDocument/2006/relationships/customXml" Target="../ink/ink777.xml"/><Relationship Id="rId201" Type="http://schemas.openxmlformats.org/officeDocument/2006/relationships/customXml" Target="../ink/ink634.xml"/><Relationship Id="rId243" Type="http://schemas.openxmlformats.org/officeDocument/2006/relationships/customXml" Target="../ink/ink655.xml"/><Relationship Id="rId285" Type="http://schemas.openxmlformats.org/officeDocument/2006/relationships/customXml" Target="../ink/ink692.xml"/><Relationship Id="rId38" Type="http://schemas.openxmlformats.org/officeDocument/2006/relationships/image" Target="../media/image19.png"/><Relationship Id="rId103" Type="http://schemas.openxmlformats.org/officeDocument/2006/relationships/customXml" Target="../ink/ink583.xml"/><Relationship Id="rId310" Type="http://schemas.openxmlformats.org/officeDocument/2006/relationships/customXml" Target="../ink/ink717.xml"/><Relationship Id="rId70" Type="http://schemas.openxmlformats.org/officeDocument/2006/relationships/image" Target="../media/image35.png"/><Relationship Id="rId91" Type="http://schemas.openxmlformats.org/officeDocument/2006/relationships/customXml" Target="../ink/ink577.xml"/><Relationship Id="rId145" Type="http://schemas.openxmlformats.org/officeDocument/2006/relationships/customXml" Target="../ink/ink606.xml"/><Relationship Id="rId166" Type="http://schemas.openxmlformats.org/officeDocument/2006/relationships/image" Target="../media/image81.png"/><Relationship Id="rId187" Type="http://schemas.openxmlformats.org/officeDocument/2006/relationships/customXml" Target="../ink/ink627.xml"/><Relationship Id="rId331" Type="http://schemas.openxmlformats.org/officeDocument/2006/relationships/customXml" Target="../ink/ink738.xml"/><Relationship Id="rId352" Type="http://schemas.openxmlformats.org/officeDocument/2006/relationships/customXml" Target="../ink/ink759.xml"/><Relationship Id="rId373" Type="http://schemas.openxmlformats.org/officeDocument/2006/relationships/image" Target="../media/image133.png"/><Relationship Id="rId394" Type="http://schemas.openxmlformats.org/officeDocument/2006/relationships/image" Target="../media/image143.png"/><Relationship Id="rId408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4.png"/><Relationship Id="rId233" Type="http://schemas.openxmlformats.org/officeDocument/2006/relationships/customXml" Target="../ink/ink650.xml"/><Relationship Id="rId254" Type="http://schemas.openxmlformats.org/officeDocument/2006/relationships/customXml" Target="../ink/ink661.xml"/><Relationship Id="rId28" Type="http://schemas.openxmlformats.org/officeDocument/2006/relationships/customXml" Target="../ink/ink545.xml"/><Relationship Id="rId49" Type="http://schemas.openxmlformats.org/officeDocument/2006/relationships/customXml" Target="../ink/ink556.xml"/><Relationship Id="rId114" Type="http://schemas.openxmlformats.org/officeDocument/2006/relationships/image" Target="../media/image57.png"/><Relationship Id="rId275" Type="http://schemas.openxmlformats.org/officeDocument/2006/relationships/customXml" Target="../ink/ink682.xml"/><Relationship Id="rId296" Type="http://schemas.openxmlformats.org/officeDocument/2006/relationships/customXml" Target="../ink/ink703.xml"/><Relationship Id="rId300" Type="http://schemas.openxmlformats.org/officeDocument/2006/relationships/customXml" Target="../ink/ink707.xml"/><Relationship Id="rId60" Type="http://schemas.openxmlformats.org/officeDocument/2006/relationships/image" Target="../media/image30.png"/><Relationship Id="rId81" Type="http://schemas.openxmlformats.org/officeDocument/2006/relationships/customXml" Target="../ink/ink572.xml"/><Relationship Id="rId135" Type="http://schemas.openxmlformats.org/officeDocument/2006/relationships/customXml" Target="../ink/ink601.xml"/><Relationship Id="rId156" Type="http://schemas.openxmlformats.org/officeDocument/2006/relationships/image" Target="../media/image76.png"/><Relationship Id="rId177" Type="http://schemas.openxmlformats.org/officeDocument/2006/relationships/customXml" Target="../ink/ink622.xml"/><Relationship Id="rId198" Type="http://schemas.openxmlformats.org/officeDocument/2006/relationships/image" Target="../media/image97.png"/><Relationship Id="rId321" Type="http://schemas.openxmlformats.org/officeDocument/2006/relationships/customXml" Target="../ink/ink728.xml"/><Relationship Id="rId342" Type="http://schemas.openxmlformats.org/officeDocument/2006/relationships/customXml" Target="../ink/ink749.xml"/><Relationship Id="rId363" Type="http://schemas.openxmlformats.org/officeDocument/2006/relationships/image" Target="../media/image128.png"/><Relationship Id="rId384" Type="http://schemas.openxmlformats.org/officeDocument/2006/relationships/image" Target="../media/image138.png"/><Relationship Id="rId419" Type="http://schemas.openxmlformats.org/officeDocument/2006/relationships/customXml" Target="../ink/ink795.xml"/><Relationship Id="rId202" Type="http://schemas.openxmlformats.org/officeDocument/2006/relationships/image" Target="../media/image99.png"/><Relationship Id="rId223" Type="http://schemas.openxmlformats.org/officeDocument/2006/relationships/customXml" Target="../ink/ink645.xml"/><Relationship Id="rId244" Type="http://schemas.openxmlformats.org/officeDocument/2006/relationships/image" Target="../media/image120.png"/><Relationship Id="rId18" Type="http://schemas.openxmlformats.org/officeDocument/2006/relationships/customXml" Target="../ink/ink540.xml"/><Relationship Id="rId39" Type="http://schemas.openxmlformats.org/officeDocument/2006/relationships/customXml" Target="../ink/ink551.xml"/><Relationship Id="rId265" Type="http://schemas.openxmlformats.org/officeDocument/2006/relationships/customXml" Target="../ink/ink672.xml"/><Relationship Id="rId286" Type="http://schemas.openxmlformats.org/officeDocument/2006/relationships/customXml" Target="../ink/ink693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594.xml"/><Relationship Id="rId146" Type="http://schemas.openxmlformats.org/officeDocument/2006/relationships/image" Target="../media/image71.png"/><Relationship Id="rId167" Type="http://schemas.openxmlformats.org/officeDocument/2006/relationships/customXml" Target="../ink/ink617.xml"/><Relationship Id="rId188" Type="http://schemas.openxmlformats.org/officeDocument/2006/relationships/image" Target="../media/image92.png"/><Relationship Id="rId311" Type="http://schemas.openxmlformats.org/officeDocument/2006/relationships/customXml" Target="../ink/ink718.xml"/><Relationship Id="rId332" Type="http://schemas.openxmlformats.org/officeDocument/2006/relationships/customXml" Target="../ink/ink739.xml"/><Relationship Id="rId353" Type="http://schemas.openxmlformats.org/officeDocument/2006/relationships/customXml" Target="../ink/ink760.xml"/><Relationship Id="rId374" Type="http://schemas.openxmlformats.org/officeDocument/2006/relationships/customXml" Target="../ink/ink772.xml"/><Relationship Id="rId395" Type="http://schemas.openxmlformats.org/officeDocument/2006/relationships/customXml" Target="../ink/ink783.xml"/><Relationship Id="rId409" Type="http://schemas.openxmlformats.org/officeDocument/2006/relationships/customXml" Target="../ink/ink790.xml"/><Relationship Id="rId71" Type="http://schemas.openxmlformats.org/officeDocument/2006/relationships/customXml" Target="../ink/ink567.xml"/><Relationship Id="rId92" Type="http://schemas.openxmlformats.org/officeDocument/2006/relationships/image" Target="../media/image46.png"/><Relationship Id="rId213" Type="http://schemas.openxmlformats.org/officeDocument/2006/relationships/customXml" Target="../ink/ink640.xml"/><Relationship Id="rId234" Type="http://schemas.openxmlformats.org/officeDocument/2006/relationships/image" Target="../media/image115.png"/><Relationship Id="rId420" Type="http://schemas.openxmlformats.org/officeDocument/2006/relationships/image" Target="../media/image156.png"/><Relationship Id="rId2" Type="http://schemas.openxmlformats.org/officeDocument/2006/relationships/customXml" Target="../ink/ink532.xml"/><Relationship Id="rId29" Type="http://schemas.openxmlformats.org/officeDocument/2006/relationships/customXml" Target="../ink/ink546.xml"/><Relationship Id="rId255" Type="http://schemas.openxmlformats.org/officeDocument/2006/relationships/customXml" Target="../ink/ink662.xml"/><Relationship Id="rId276" Type="http://schemas.openxmlformats.org/officeDocument/2006/relationships/customXml" Target="../ink/ink683.xml"/><Relationship Id="rId297" Type="http://schemas.openxmlformats.org/officeDocument/2006/relationships/customXml" Target="../ink/ink704.xml"/><Relationship Id="rId40" Type="http://schemas.openxmlformats.org/officeDocument/2006/relationships/image" Target="../media/image20.png"/><Relationship Id="rId115" Type="http://schemas.openxmlformats.org/officeDocument/2006/relationships/customXml" Target="../ink/ink589.xml"/><Relationship Id="rId136" Type="http://schemas.openxmlformats.org/officeDocument/2006/relationships/image" Target="../media/image66.png"/><Relationship Id="rId157" Type="http://schemas.openxmlformats.org/officeDocument/2006/relationships/customXml" Target="../ink/ink612.xml"/><Relationship Id="rId178" Type="http://schemas.openxmlformats.org/officeDocument/2006/relationships/image" Target="../media/image87.png"/><Relationship Id="rId301" Type="http://schemas.openxmlformats.org/officeDocument/2006/relationships/customXml" Target="../ink/ink708.xml"/><Relationship Id="rId322" Type="http://schemas.openxmlformats.org/officeDocument/2006/relationships/customXml" Target="../ink/ink729.xml"/><Relationship Id="rId343" Type="http://schemas.openxmlformats.org/officeDocument/2006/relationships/customXml" Target="../ink/ink750.xml"/><Relationship Id="rId364" Type="http://schemas.openxmlformats.org/officeDocument/2006/relationships/customXml" Target="../ink/ink767.xml"/><Relationship Id="rId61" Type="http://schemas.openxmlformats.org/officeDocument/2006/relationships/customXml" Target="../ink/ink562.xml"/><Relationship Id="rId82" Type="http://schemas.openxmlformats.org/officeDocument/2006/relationships/image" Target="../media/image41.png"/><Relationship Id="rId199" Type="http://schemas.openxmlformats.org/officeDocument/2006/relationships/customXml" Target="../ink/ink633.xml"/><Relationship Id="rId203" Type="http://schemas.openxmlformats.org/officeDocument/2006/relationships/customXml" Target="../ink/ink635.xml"/><Relationship Id="rId385" Type="http://schemas.openxmlformats.org/officeDocument/2006/relationships/customXml" Target="../ink/ink778.xml"/><Relationship Id="rId19" Type="http://schemas.openxmlformats.org/officeDocument/2006/relationships/image" Target="../media/image10.png"/><Relationship Id="rId224" Type="http://schemas.openxmlformats.org/officeDocument/2006/relationships/image" Target="../media/image110.png"/><Relationship Id="rId245" Type="http://schemas.openxmlformats.org/officeDocument/2006/relationships/customXml" Target="../ink/ink656.xml"/><Relationship Id="rId266" Type="http://schemas.openxmlformats.org/officeDocument/2006/relationships/customXml" Target="../ink/ink673.xml"/><Relationship Id="rId287" Type="http://schemas.openxmlformats.org/officeDocument/2006/relationships/customXml" Target="../ink/ink694.xml"/><Relationship Id="rId410" Type="http://schemas.openxmlformats.org/officeDocument/2006/relationships/image" Target="../media/image151.png"/><Relationship Id="rId30" Type="http://schemas.openxmlformats.org/officeDocument/2006/relationships/image" Target="../media/image15.png"/><Relationship Id="rId105" Type="http://schemas.openxmlformats.org/officeDocument/2006/relationships/customXml" Target="../ink/ink584.xml"/><Relationship Id="rId126" Type="http://schemas.openxmlformats.org/officeDocument/2006/relationships/image" Target="../media/image63.png"/><Relationship Id="rId147" Type="http://schemas.openxmlformats.org/officeDocument/2006/relationships/customXml" Target="../ink/ink607.xml"/><Relationship Id="rId168" Type="http://schemas.openxmlformats.org/officeDocument/2006/relationships/image" Target="../media/image82.png"/><Relationship Id="rId312" Type="http://schemas.openxmlformats.org/officeDocument/2006/relationships/customXml" Target="../ink/ink719.xml"/><Relationship Id="rId333" Type="http://schemas.openxmlformats.org/officeDocument/2006/relationships/customXml" Target="../ink/ink740.xml"/><Relationship Id="rId354" Type="http://schemas.openxmlformats.org/officeDocument/2006/relationships/customXml" Target="../ink/ink761.xml"/><Relationship Id="rId51" Type="http://schemas.openxmlformats.org/officeDocument/2006/relationships/customXml" Target="../ink/ink557.xml"/><Relationship Id="rId72" Type="http://schemas.openxmlformats.org/officeDocument/2006/relationships/image" Target="../media/image36.png"/><Relationship Id="rId93" Type="http://schemas.openxmlformats.org/officeDocument/2006/relationships/customXml" Target="../ink/ink578.xml"/><Relationship Id="rId189" Type="http://schemas.openxmlformats.org/officeDocument/2006/relationships/customXml" Target="../ink/ink628.xml"/><Relationship Id="rId375" Type="http://schemas.openxmlformats.org/officeDocument/2006/relationships/customXml" Target="../ink/ink773.xml"/><Relationship Id="rId396" Type="http://schemas.openxmlformats.org/officeDocument/2006/relationships/image" Target="../media/image144.png"/><Relationship Id="rId3" Type="http://schemas.openxmlformats.org/officeDocument/2006/relationships/image" Target="../media/image2.png"/><Relationship Id="rId214" Type="http://schemas.openxmlformats.org/officeDocument/2006/relationships/image" Target="../media/image105.png"/><Relationship Id="rId235" Type="http://schemas.openxmlformats.org/officeDocument/2006/relationships/customXml" Target="../ink/ink651.xml"/><Relationship Id="rId256" Type="http://schemas.openxmlformats.org/officeDocument/2006/relationships/customXml" Target="../ink/ink663.xml"/><Relationship Id="rId277" Type="http://schemas.openxmlformats.org/officeDocument/2006/relationships/customXml" Target="../ink/ink684.xml"/><Relationship Id="rId298" Type="http://schemas.openxmlformats.org/officeDocument/2006/relationships/customXml" Target="../ink/ink705.xml"/><Relationship Id="rId400" Type="http://schemas.openxmlformats.org/officeDocument/2006/relationships/image" Target="../media/image146.png"/><Relationship Id="rId421" Type="http://schemas.openxmlformats.org/officeDocument/2006/relationships/customXml" Target="../ink/ink796.xml"/><Relationship Id="rId116" Type="http://schemas.openxmlformats.org/officeDocument/2006/relationships/image" Target="../media/image58.png"/><Relationship Id="rId137" Type="http://schemas.openxmlformats.org/officeDocument/2006/relationships/customXml" Target="../ink/ink602.xml"/><Relationship Id="rId158" Type="http://schemas.openxmlformats.org/officeDocument/2006/relationships/image" Target="../media/image77.png"/><Relationship Id="rId302" Type="http://schemas.openxmlformats.org/officeDocument/2006/relationships/customXml" Target="../ink/ink709.xml"/><Relationship Id="rId323" Type="http://schemas.openxmlformats.org/officeDocument/2006/relationships/customXml" Target="../ink/ink730.xml"/><Relationship Id="rId344" Type="http://schemas.openxmlformats.org/officeDocument/2006/relationships/customXml" Target="../ink/ink751.xml"/><Relationship Id="rId20" Type="http://schemas.openxmlformats.org/officeDocument/2006/relationships/customXml" Target="../ink/ink541.xml"/><Relationship Id="rId41" Type="http://schemas.openxmlformats.org/officeDocument/2006/relationships/customXml" Target="../ink/ink552.xml"/><Relationship Id="rId62" Type="http://schemas.openxmlformats.org/officeDocument/2006/relationships/image" Target="../media/image31.png"/><Relationship Id="rId83" Type="http://schemas.openxmlformats.org/officeDocument/2006/relationships/customXml" Target="../ink/ink573.xml"/><Relationship Id="rId179" Type="http://schemas.openxmlformats.org/officeDocument/2006/relationships/customXml" Target="../ink/ink623.xml"/><Relationship Id="rId365" Type="http://schemas.openxmlformats.org/officeDocument/2006/relationships/image" Target="../media/image129.png"/><Relationship Id="rId386" Type="http://schemas.openxmlformats.org/officeDocument/2006/relationships/image" Target="../media/image139.png"/><Relationship Id="rId190" Type="http://schemas.openxmlformats.org/officeDocument/2006/relationships/image" Target="../media/image93.png"/><Relationship Id="rId204" Type="http://schemas.openxmlformats.org/officeDocument/2006/relationships/image" Target="../media/image100.png"/><Relationship Id="rId225" Type="http://schemas.openxmlformats.org/officeDocument/2006/relationships/customXml" Target="../ink/ink646.xml"/><Relationship Id="rId246" Type="http://schemas.openxmlformats.org/officeDocument/2006/relationships/image" Target="../media/image121.png"/><Relationship Id="rId267" Type="http://schemas.openxmlformats.org/officeDocument/2006/relationships/customXml" Target="../ink/ink674.xml"/><Relationship Id="rId288" Type="http://schemas.openxmlformats.org/officeDocument/2006/relationships/customXml" Target="../ink/ink695.xml"/><Relationship Id="rId411" Type="http://schemas.openxmlformats.org/officeDocument/2006/relationships/customXml" Target="../ink/ink791.xml"/><Relationship Id="rId106" Type="http://schemas.openxmlformats.org/officeDocument/2006/relationships/image" Target="../media/image53.png"/><Relationship Id="rId127" Type="http://schemas.openxmlformats.org/officeDocument/2006/relationships/customXml" Target="../ink/ink595.xml"/><Relationship Id="rId313" Type="http://schemas.openxmlformats.org/officeDocument/2006/relationships/customXml" Target="../ink/ink720.xml"/><Relationship Id="rId10" Type="http://schemas.openxmlformats.org/officeDocument/2006/relationships/customXml" Target="../ink/ink536.xml"/><Relationship Id="rId31" Type="http://schemas.openxmlformats.org/officeDocument/2006/relationships/customXml" Target="../ink/ink547.xml"/><Relationship Id="rId52" Type="http://schemas.openxmlformats.org/officeDocument/2006/relationships/image" Target="../media/image26.png"/><Relationship Id="rId73" Type="http://schemas.openxmlformats.org/officeDocument/2006/relationships/customXml" Target="../ink/ink568.xml"/><Relationship Id="rId94" Type="http://schemas.openxmlformats.org/officeDocument/2006/relationships/image" Target="../media/image47.png"/><Relationship Id="rId148" Type="http://schemas.openxmlformats.org/officeDocument/2006/relationships/image" Target="../media/image72.png"/><Relationship Id="rId169" Type="http://schemas.openxmlformats.org/officeDocument/2006/relationships/customXml" Target="../ink/ink618.xml"/><Relationship Id="rId334" Type="http://schemas.openxmlformats.org/officeDocument/2006/relationships/customXml" Target="../ink/ink741.xml"/><Relationship Id="rId355" Type="http://schemas.openxmlformats.org/officeDocument/2006/relationships/customXml" Target="../ink/ink762.xml"/><Relationship Id="rId376" Type="http://schemas.openxmlformats.org/officeDocument/2006/relationships/image" Target="../media/image134.png"/><Relationship Id="rId397" Type="http://schemas.openxmlformats.org/officeDocument/2006/relationships/customXml" Target="../ink/ink784.xml"/><Relationship Id="rId4" Type="http://schemas.openxmlformats.org/officeDocument/2006/relationships/customXml" Target="../ink/ink533.xml"/><Relationship Id="rId180" Type="http://schemas.openxmlformats.org/officeDocument/2006/relationships/image" Target="../media/image88.png"/><Relationship Id="rId215" Type="http://schemas.openxmlformats.org/officeDocument/2006/relationships/customXml" Target="../ink/ink641.xml"/><Relationship Id="rId236" Type="http://schemas.openxmlformats.org/officeDocument/2006/relationships/image" Target="../media/image116.png"/><Relationship Id="rId257" Type="http://schemas.openxmlformats.org/officeDocument/2006/relationships/customXml" Target="../ink/ink664.xml"/><Relationship Id="rId278" Type="http://schemas.openxmlformats.org/officeDocument/2006/relationships/customXml" Target="../ink/ink685.xml"/><Relationship Id="rId401" Type="http://schemas.openxmlformats.org/officeDocument/2006/relationships/customXml" Target="../ink/ink786.xml"/><Relationship Id="rId422" Type="http://schemas.openxmlformats.org/officeDocument/2006/relationships/image" Target="../media/image158.png"/><Relationship Id="rId303" Type="http://schemas.openxmlformats.org/officeDocument/2006/relationships/customXml" Target="../ink/ink710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7.png"/><Relationship Id="rId345" Type="http://schemas.openxmlformats.org/officeDocument/2006/relationships/customXml" Target="../ink/ink752.xml"/><Relationship Id="rId387" Type="http://schemas.openxmlformats.org/officeDocument/2006/relationships/customXml" Target="../ink/ink779.xml"/><Relationship Id="rId191" Type="http://schemas.openxmlformats.org/officeDocument/2006/relationships/customXml" Target="../ink/ink629.xml"/><Relationship Id="rId205" Type="http://schemas.openxmlformats.org/officeDocument/2006/relationships/customXml" Target="../ink/ink636.xml"/><Relationship Id="rId247" Type="http://schemas.openxmlformats.org/officeDocument/2006/relationships/customXml" Target="../ink/ink657.xml"/><Relationship Id="rId412" Type="http://schemas.openxmlformats.org/officeDocument/2006/relationships/image" Target="../media/image152.png"/><Relationship Id="rId107" Type="http://schemas.openxmlformats.org/officeDocument/2006/relationships/customXml" Target="../ink/ink585.xml"/><Relationship Id="rId289" Type="http://schemas.openxmlformats.org/officeDocument/2006/relationships/customXml" Target="../ink/ink696.xml"/><Relationship Id="rId11" Type="http://schemas.openxmlformats.org/officeDocument/2006/relationships/image" Target="../media/image6.png"/><Relationship Id="rId53" Type="http://schemas.openxmlformats.org/officeDocument/2006/relationships/customXml" Target="../ink/ink558.xml"/><Relationship Id="rId149" Type="http://schemas.openxmlformats.org/officeDocument/2006/relationships/customXml" Target="../ink/ink608.xml"/><Relationship Id="rId314" Type="http://schemas.openxmlformats.org/officeDocument/2006/relationships/customXml" Target="../ink/ink721.xml"/><Relationship Id="rId356" Type="http://schemas.openxmlformats.org/officeDocument/2006/relationships/customXml" Target="../ink/ink763.xml"/><Relationship Id="rId398" Type="http://schemas.openxmlformats.org/officeDocument/2006/relationships/image" Target="../media/image145.png"/><Relationship Id="rId95" Type="http://schemas.openxmlformats.org/officeDocument/2006/relationships/customXml" Target="../ink/ink579.xml"/><Relationship Id="rId160" Type="http://schemas.openxmlformats.org/officeDocument/2006/relationships/image" Target="../media/image78.png"/><Relationship Id="rId216" Type="http://schemas.openxmlformats.org/officeDocument/2006/relationships/image" Target="../media/image106.png"/><Relationship Id="rId423" Type="http://schemas.openxmlformats.org/officeDocument/2006/relationships/customXml" Target="../ink/ink797.xml"/><Relationship Id="rId258" Type="http://schemas.openxmlformats.org/officeDocument/2006/relationships/customXml" Target="../ink/ink665.xml"/><Relationship Id="rId22" Type="http://schemas.openxmlformats.org/officeDocument/2006/relationships/customXml" Target="../ink/ink542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732.xml"/><Relationship Id="rId367" Type="http://schemas.openxmlformats.org/officeDocument/2006/relationships/image" Target="../media/image130.png"/><Relationship Id="rId171" Type="http://schemas.openxmlformats.org/officeDocument/2006/relationships/customXml" Target="../ink/ink619.xml"/><Relationship Id="rId227" Type="http://schemas.openxmlformats.org/officeDocument/2006/relationships/customXml" Target="../ink/ink647.xml"/><Relationship Id="rId269" Type="http://schemas.openxmlformats.org/officeDocument/2006/relationships/customXml" Target="../ink/ink676.xml"/><Relationship Id="rId33" Type="http://schemas.openxmlformats.org/officeDocument/2006/relationships/customXml" Target="../ink/ink548.xml"/><Relationship Id="rId129" Type="http://schemas.openxmlformats.org/officeDocument/2006/relationships/customXml" Target="../ink/ink596.xml"/><Relationship Id="rId280" Type="http://schemas.openxmlformats.org/officeDocument/2006/relationships/customXml" Target="../ink/ink687.xml"/><Relationship Id="rId336" Type="http://schemas.openxmlformats.org/officeDocument/2006/relationships/customXml" Target="../ink/ink743.xml"/><Relationship Id="rId75" Type="http://schemas.openxmlformats.org/officeDocument/2006/relationships/customXml" Target="../ink/ink569.xml"/><Relationship Id="rId140" Type="http://schemas.openxmlformats.org/officeDocument/2006/relationships/image" Target="../media/image68.png"/><Relationship Id="rId182" Type="http://schemas.openxmlformats.org/officeDocument/2006/relationships/image" Target="../media/image89.png"/><Relationship Id="rId378" Type="http://schemas.openxmlformats.org/officeDocument/2006/relationships/image" Target="../media/image135.png"/><Relationship Id="rId403" Type="http://schemas.openxmlformats.org/officeDocument/2006/relationships/customXml" Target="../ink/ink787.xml"/><Relationship Id="rId6" Type="http://schemas.openxmlformats.org/officeDocument/2006/relationships/customXml" Target="../ink/ink534.xml"/><Relationship Id="rId238" Type="http://schemas.openxmlformats.org/officeDocument/2006/relationships/image" Target="../media/image117.png"/><Relationship Id="rId291" Type="http://schemas.openxmlformats.org/officeDocument/2006/relationships/customXml" Target="../ink/ink698.xml"/><Relationship Id="rId305" Type="http://schemas.openxmlformats.org/officeDocument/2006/relationships/customXml" Target="../ink/ink712.xml"/><Relationship Id="rId347" Type="http://schemas.openxmlformats.org/officeDocument/2006/relationships/customXml" Target="../ink/ink754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609.xml"/><Relationship Id="rId389" Type="http://schemas.openxmlformats.org/officeDocument/2006/relationships/customXml" Target="../ink/ink780.xml"/><Relationship Id="rId193" Type="http://schemas.openxmlformats.org/officeDocument/2006/relationships/customXml" Target="../ink/ink630.xml"/><Relationship Id="rId207" Type="http://schemas.openxmlformats.org/officeDocument/2006/relationships/customXml" Target="../ink/ink637.xml"/><Relationship Id="rId249" Type="http://schemas.openxmlformats.org/officeDocument/2006/relationships/customXml" Target="../ink/ink658.xml"/><Relationship Id="rId414" Type="http://schemas.openxmlformats.org/officeDocument/2006/relationships/image" Target="../media/image153.png"/><Relationship Id="rId13" Type="http://schemas.openxmlformats.org/officeDocument/2006/relationships/image" Target="../media/image7.png"/><Relationship Id="rId109" Type="http://schemas.openxmlformats.org/officeDocument/2006/relationships/customXml" Target="../ink/ink586.xml"/><Relationship Id="rId260" Type="http://schemas.openxmlformats.org/officeDocument/2006/relationships/customXml" Target="../ink/ink667.xml"/><Relationship Id="rId316" Type="http://schemas.openxmlformats.org/officeDocument/2006/relationships/customXml" Target="../ink/ink723.xml"/><Relationship Id="rId55" Type="http://schemas.openxmlformats.org/officeDocument/2006/relationships/customXml" Target="../ink/ink559.xml"/><Relationship Id="rId97" Type="http://schemas.openxmlformats.org/officeDocument/2006/relationships/customXml" Target="../ink/ink580.xml"/><Relationship Id="rId120" Type="http://schemas.openxmlformats.org/officeDocument/2006/relationships/image" Target="../media/image60.png"/><Relationship Id="rId358" Type="http://schemas.openxmlformats.org/officeDocument/2006/relationships/customXml" Target="../ink/ink764.xml"/><Relationship Id="rId162" Type="http://schemas.openxmlformats.org/officeDocument/2006/relationships/image" Target="../media/image79.png"/><Relationship Id="rId218" Type="http://schemas.openxmlformats.org/officeDocument/2006/relationships/image" Target="../media/image107.png"/><Relationship Id="rId425" Type="http://schemas.openxmlformats.org/officeDocument/2006/relationships/customXml" Target="../ink/ink798.xml"/><Relationship Id="rId271" Type="http://schemas.openxmlformats.org/officeDocument/2006/relationships/customXml" Target="../ink/ink678.xml"/><Relationship Id="rId24" Type="http://schemas.openxmlformats.org/officeDocument/2006/relationships/customXml" Target="../ink/ink543.xml"/><Relationship Id="rId66" Type="http://schemas.openxmlformats.org/officeDocument/2006/relationships/image" Target="../media/image33.png"/><Relationship Id="rId131" Type="http://schemas.openxmlformats.org/officeDocument/2006/relationships/image" Target="../media/image65.png"/><Relationship Id="rId327" Type="http://schemas.openxmlformats.org/officeDocument/2006/relationships/customXml" Target="../ink/ink734.xml"/><Relationship Id="rId369" Type="http://schemas.openxmlformats.org/officeDocument/2006/relationships/image" Target="../media/image131.png"/><Relationship Id="rId173" Type="http://schemas.openxmlformats.org/officeDocument/2006/relationships/customXml" Target="../ink/ink620.xml"/><Relationship Id="rId229" Type="http://schemas.openxmlformats.org/officeDocument/2006/relationships/customXml" Target="../ink/ink648.xml"/><Relationship Id="rId380" Type="http://schemas.openxmlformats.org/officeDocument/2006/relationships/image" Target="../media/image136.png"/><Relationship Id="rId240" Type="http://schemas.openxmlformats.org/officeDocument/2006/relationships/image" Target="../media/image118.png"/><Relationship Id="rId35" Type="http://schemas.openxmlformats.org/officeDocument/2006/relationships/customXml" Target="../ink/ink549.xml"/><Relationship Id="rId77" Type="http://schemas.openxmlformats.org/officeDocument/2006/relationships/customXml" Target="../ink/ink570.xml"/><Relationship Id="rId100" Type="http://schemas.openxmlformats.org/officeDocument/2006/relationships/image" Target="../media/image50.png"/><Relationship Id="rId282" Type="http://schemas.openxmlformats.org/officeDocument/2006/relationships/customXml" Target="../ink/ink689.xml"/><Relationship Id="rId338" Type="http://schemas.openxmlformats.org/officeDocument/2006/relationships/customXml" Target="../ink/ink745.xml"/><Relationship Id="rId8" Type="http://schemas.openxmlformats.org/officeDocument/2006/relationships/customXml" Target="../ink/ink535.xml"/><Relationship Id="rId142" Type="http://schemas.openxmlformats.org/officeDocument/2006/relationships/image" Target="../media/image69.png"/><Relationship Id="rId184" Type="http://schemas.openxmlformats.org/officeDocument/2006/relationships/image" Target="../media/image90.png"/><Relationship Id="rId391" Type="http://schemas.openxmlformats.org/officeDocument/2006/relationships/customXml" Target="../ink/ink781.xml"/><Relationship Id="rId405" Type="http://schemas.openxmlformats.org/officeDocument/2006/relationships/customXml" Target="../ink/ink788.xml"/><Relationship Id="rId251" Type="http://schemas.openxmlformats.org/officeDocument/2006/relationships/customXml" Target="../ink/ink659.xml"/><Relationship Id="rId46" Type="http://schemas.openxmlformats.org/officeDocument/2006/relationships/image" Target="../media/image23.png"/><Relationship Id="rId293" Type="http://schemas.openxmlformats.org/officeDocument/2006/relationships/customXml" Target="../ink/ink700.xml"/><Relationship Id="rId307" Type="http://schemas.openxmlformats.org/officeDocument/2006/relationships/customXml" Target="../ink/ink714.xml"/><Relationship Id="rId349" Type="http://schemas.openxmlformats.org/officeDocument/2006/relationships/customXml" Target="../ink/ink756.xml"/><Relationship Id="rId88" Type="http://schemas.openxmlformats.org/officeDocument/2006/relationships/image" Target="../media/image44.png"/><Relationship Id="rId111" Type="http://schemas.openxmlformats.org/officeDocument/2006/relationships/customXml" Target="../ink/ink587.xml"/><Relationship Id="rId153" Type="http://schemas.openxmlformats.org/officeDocument/2006/relationships/customXml" Target="../ink/ink610.xml"/><Relationship Id="rId195" Type="http://schemas.openxmlformats.org/officeDocument/2006/relationships/customXml" Target="../ink/ink631.xml"/><Relationship Id="rId209" Type="http://schemas.openxmlformats.org/officeDocument/2006/relationships/customXml" Target="../ink/ink638.xml"/><Relationship Id="rId360" Type="http://schemas.openxmlformats.org/officeDocument/2006/relationships/customXml" Target="../ink/ink765.xml"/><Relationship Id="rId416" Type="http://schemas.openxmlformats.org/officeDocument/2006/relationships/image" Target="../media/image154.png"/><Relationship Id="rId220" Type="http://schemas.openxmlformats.org/officeDocument/2006/relationships/image" Target="../media/image108.png"/><Relationship Id="rId15" Type="http://schemas.openxmlformats.org/officeDocument/2006/relationships/image" Target="../media/image8.png"/><Relationship Id="rId57" Type="http://schemas.openxmlformats.org/officeDocument/2006/relationships/customXml" Target="../ink/ink560.xml"/><Relationship Id="rId262" Type="http://schemas.openxmlformats.org/officeDocument/2006/relationships/customXml" Target="../ink/ink669.xml"/><Relationship Id="rId318" Type="http://schemas.openxmlformats.org/officeDocument/2006/relationships/customXml" Target="../ink/ink725.xml"/><Relationship Id="rId99" Type="http://schemas.openxmlformats.org/officeDocument/2006/relationships/customXml" Target="../ink/ink581.xml"/><Relationship Id="rId122" Type="http://schemas.openxmlformats.org/officeDocument/2006/relationships/image" Target="../media/image61.png"/><Relationship Id="rId164" Type="http://schemas.openxmlformats.org/officeDocument/2006/relationships/image" Target="../media/image80.png"/><Relationship Id="rId371" Type="http://schemas.openxmlformats.org/officeDocument/2006/relationships/image" Target="../media/image132.png"/><Relationship Id="rId427" Type="http://schemas.openxmlformats.org/officeDocument/2006/relationships/customXml" Target="../ink/ink799.xml"/><Relationship Id="rId26" Type="http://schemas.openxmlformats.org/officeDocument/2006/relationships/customXml" Target="../ink/ink544.xml"/><Relationship Id="rId231" Type="http://schemas.openxmlformats.org/officeDocument/2006/relationships/customXml" Target="../ink/ink649.xml"/><Relationship Id="rId273" Type="http://schemas.openxmlformats.org/officeDocument/2006/relationships/customXml" Target="../ink/ink680.xml"/><Relationship Id="rId329" Type="http://schemas.openxmlformats.org/officeDocument/2006/relationships/customXml" Target="../ink/ink736.xml"/><Relationship Id="rId68" Type="http://schemas.openxmlformats.org/officeDocument/2006/relationships/image" Target="../media/image34.png"/><Relationship Id="rId133" Type="http://schemas.openxmlformats.org/officeDocument/2006/relationships/customXml" Target="../ink/ink599.xml"/><Relationship Id="rId175" Type="http://schemas.openxmlformats.org/officeDocument/2006/relationships/customXml" Target="../ink/ink621.xml"/><Relationship Id="rId340" Type="http://schemas.openxmlformats.org/officeDocument/2006/relationships/customXml" Target="../ink/ink747.xml"/><Relationship Id="rId200" Type="http://schemas.openxmlformats.org/officeDocument/2006/relationships/image" Target="../media/image98.png"/><Relationship Id="rId382" Type="http://schemas.openxmlformats.org/officeDocument/2006/relationships/image" Target="../media/image137.png"/><Relationship Id="rId242" Type="http://schemas.openxmlformats.org/officeDocument/2006/relationships/image" Target="../media/image119.png"/><Relationship Id="rId284" Type="http://schemas.openxmlformats.org/officeDocument/2006/relationships/customXml" Target="../ink/ink691.xml"/><Relationship Id="rId37" Type="http://schemas.openxmlformats.org/officeDocument/2006/relationships/customXml" Target="../ink/ink550.xml"/><Relationship Id="rId79" Type="http://schemas.openxmlformats.org/officeDocument/2006/relationships/customXml" Target="../ink/ink571.xml"/><Relationship Id="rId102" Type="http://schemas.openxmlformats.org/officeDocument/2006/relationships/image" Target="../media/image51.png"/><Relationship Id="rId144" Type="http://schemas.openxmlformats.org/officeDocument/2006/relationships/image" Target="../media/image70.png"/><Relationship Id="rId90" Type="http://schemas.openxmlformats.org/officeDocument/2006/relationships/image" Target="../media/image45.png"/><Relationship Id="rId186" Type="http://schemas.openxmlformats.org/officeDocument/2006/relationships/image" Target="../media/image91.png"/><Relationship Id="rId351" Type="http://schemas.openxmlformats.org/officeDocument/2006/relationships/customXml" Target="../ink/ink758.xml"/><Relationship Id="rId393" Type="http://schemas.openxmlformats.org/officeDocument/2006/relationships/customXml" Target="../ink/ink782.xml"/><Relationship Id="rId407" Type="http://schemas.openxmlformats.org/officeDocument/2006/relationships/customXml" Target="../ink/ink789.xml"/><Relationship Id="rId211" Type="http://schemas.openxmlformats.org/officeDocument/2006/relationships/customXml" Target="../ink/ink639.xml"/><Relationship Id="rId253" Type="http://schemas.openxmlformats.org/officeDocument/2006/relationships/customXml" Target="../ink/ink660.xml"/><Relationship Id="rId295" Type="http://schemas.openxmlformats.org/officeDocument/2006/relationships/customXml" Target="../ink/ink702.xml"/><Relationship Id="rId309" Type="http://schemas.openxmlformats.org/officeDocument/2006/relationships/customXml" Target="../ink/ink716.xml"/><Relationship Id="rId48" Type="http://schemas.openxmlformats.org/officeDocument/2006/relationships/image" Target="../media/image24.png"/><Relationship Id="rId113" Type="http://schemas.openxmlformats.org/officeDocument/2006/relationships/customXml" Target="../ink/ink588.xml"/><Relationship Id="rId320" Type="http://schemas.openxmlformats.org/officeDocument/2006/relationships/customXml" Target="../ink/ink727.xml"/><Relationship Id="rId155" Type="http://schemas.openxmlformats.org/officeDocument/2006/relationships/customXml" Target="../ink/ink611.xml"/><Relationship Id="rId197" Type="http://schemas.openxmlformats.org/officeDocument/2006/relationships/customXml" Target="../ink/ink632.xml"/><Relationship Id="rId362" Type="http://schemas.openxmlformats.org/officeDocument/2006/relationships/customXml" Target="../ink/ink766.xml"/><Relationship Id="rId418" Type="http://schemas.openxmlformats.org/officeDocument/2006/relationships/image" Target="../media/image155.png"/><Relationship Id="rId222" Type="http://schemas.openxmlformats.org/officeDocument/2006/relationships/image" Target="../media/image109.png"/><Relationship Id="rId264" Type="http://schemas.openxmlformats.org/officeDocument/2006/relationships/customXml" Target="../ink/ink671.xml"/><Relationship Id="rId17" Type="http://schemas.openxmlformats.org/officeDocument/2006/relationships/image" Target="../media/image9.png"/><Relationship Id="rId59" Type="http://schemas.openxmlformats.org/officeDocument/2006/relationships/customXml" Target="../ink/ink561.xml"/><Relationship Id="rId12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58.xml"/><Relationship Id="rId21" Type="http://schemas.openxmlformats.org/officeDocument/2006/relationships/image" Target="../media/image171.png"/><Relationship Id="rId42" Type="http://schemas.openxmlformats.org/officeDocument/2006/relationships/customXml" Target="../ink/ink820.xml"/><Relationship Id="rId63" Type="http://schemas.openxmlformats.org/officeDocument/2006/relationships/image" Target="../media/image192.png"/><Relationship Id="rId84" Type="http://schemas.openxmlformats.org/officeDocument/2006/relationships/image" Target="../media/image202.png"/><Relationship Id="rId138" Type="http://schemas.openxmlformats.org/officeDocument/2006/relationships/image" Target="../media/image229.png"/><Relationship Id="rId107" Type="http://schemas.openxmlformats.org/officeDocument/2006/relationships/customXml" Target="../ink/ink853.xml"/><Relationship Id="rId11" Type="http://schemas.openxmlformats.org/officeDocument/2006/relationships/image" Target="../media/image166.png"/><Relationship Id="rId32" Type="http://schemas.openxmlformats.org/officeDocument/2006/relationships/customXml" Target="../ink/ink815.xml"/><Relationship Id="rId37" Type="http://schemas.openxmlformats.org/officeDocument/2006/relationships/image" Target="../media/image179.png"/><Relationship Id="rId53" Type="http://schemas.openxmlformats.org/officeDocument/2006/relationships/image" Target="../media/image187.png"/><Relationship Id="rId58" Type="http://schemas.openxmlformats.org/officeDocument/2006/relationships/customXml" Target="../ink/ink828.xml"/><Relationship Id="rId74" Type="http://schemas.openxmlformats.org/officeDocument/2006/relationships/image" Target="../media/image197.png"/><Relationship Id="rId79" Type="http://schemas.openxmlformats.org/officeDocument/2006/relationships/customXml" Target="../ink/ink839.xml"/><Relationship Id="rId102" Type="http://schemas.openxmlformats.org/officeDocument/2006/relationships/image" Target="../media/image211.png"/><Relationship Id="rId123" Type="http://schemas.openxmlformats.org/officeDocument/2006/relationships/customXml" Target="../ink/ink861.xml"/><Relationship Id="rId128" Type="http://schemas.openxmlformats.org/officeDocument/2006/relationships/image" Target="../media/image224.png"/><Relationship Id="rId5" Type="http://schemas.openxmlformats.org/officeDocument/2006/relationships/image" Target="../media/image163.png"/><Relationship Id="rId90" Type="http://schemas.openxmlformats.org/officeDocument/2006/relationships/image" Target="../media/image205.png"/><Relationship Id="rId95" Type="http://schemas.openxmlformats.org/officeDocument/2006/relationships/customXml" Target="../ink/ink847.xml"/><Relationship Id="rId22" Type="http://schemas.openxmlformats.org/officeDocument/2006/relationships/customXml" Target="../ink/ink810.xml"/><Relationship Id="rId27" Type="http://schemas.openxmlformats.org/officeDocument/2006/relationships/image" Target="../media/image174.png"/><Relationship Id="rId43" Type="http://schemas.openxmlformats.org/officeDocument/2006/relationships/image" Target="../media/image182.png"/><Relationship Id="rId48" Type="http://schemas.openxmlformats.org/officeDocument/2006/relationships/customXml" Target="../ink/ink823.xml"/><Relationship Id="rId64" Type="http://schemas.openxmlformats.org/officeDocument/2006/relationships/customXml" Target="../ink/ink831.xml"/><Relationship Id="rId69" Type="http://schemas.openxmlformats.org/officeDocument/2006/relationships/customXml" Target="../ink/ink834.xml"/><Relationship Id="rId113" Type="http://schemas.openxmlformats.org/officeDocument/2006/relationships/customXml" Target="../ink/ink856.xml"/><Relationship Id="rId118" Type="http://schemas.openxmlformats.org/officeDocument/2006/relationships/image" Target="../media/image219.png"/><Relationship Id="rId134" Type="http://schemas.openxmlformats.org/officeDocument/2006/relationships/image" Target="../media/image227.png"/><Relationship Id="rId139" Type="http://schemas.openxmlformats.org/officeDocument/2006/relationships/customXml" Target="../ink/ink869.xml"/><Relationship Id="rId80" Type="http://schemas.openxmlformats.org/officeDocument/2006/relationships/image" Target="../media/image200.png"/><Relationship Id="rId85" Type="http://schemas.openxmlformats.org/officeDocument/2006/relationships/customXml" Target="../ink/ink842.xml"/><Relationship Id="rId12" Type="http://schemas.openxmlformats.org/officeDocument/2006/relationships/customXml" Target="../ink/ink805.xml"/><Relationship Id="rId17" Type="http://schemas.openxmlformats.org/officeDocument/2006/relationships/image" Target="../media/image169.png"/><Relationship Id="rId33" Type="http://schemas.openxmlformats.org/officeDocument/2006/relationships/image" Target="../media/image177.png"/><Relationship Id="rId38" Type="http://schemas.openxmlformats.org/officeDocument/2006/relationships/customXml" Target="../ink/ink818.xml"/><Relationship Id="rId59" Type="http://schemas.openxmlformats.org/officeDocument/2006/relationships/image" Target="../media/image190.png"/><Relationship Id="rId103" Type="http://schemas.openxmlformats.org/officeDocument/2006/relationships/customXml" Target="../ink/ink851.xml"/><Relationship Id="rId108" Type="http://schemas.openxmlformats.org/officeDocument/2006/relationships/image" Target="../media/image214.png"/><Relationship Id="rId124" Type="http://schemas.openxmlformats.org/officeDocument/2006/relationships/image" Target="../media/image222.png"/><Relationship Id="rId129" Type="http://schemas.openxmlformats.org/officeDocument/2006/relationships/customXml" Target="../ink/ink864.xml"/><Relationship Id="rId54" Type="http://schemas.openxmlformats.org/officeDocument/2006/relationships/customXml" Target="../ink/ink826.xml"/><Relationship Id="rId70" Type="http://schemas.openxmlformats.org/officeDocument/2006/relationships/image" Target="../media/image195.png"/><Relationship Id="rId75" Type="http://schemas.openxmlformats.org/officeDocument/2006/relationships/customXml" Target="../ink/ink837.xml"/><Relationship Id="rId91" Type="http://schemas.openxmlformats.org/officeDocument/2006/relationships/customXml" Target="../ink/ink845.xml"/><Relationship Id="rId96" Type="http://schemas.openxmlformats.org/officeDocument/2006/relationships/image" Target="../media/image208.png"/><Relationship Id="rId140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2.xml"/><Relationship Id="rId23" Type="http://schemas.openxmlformats.org/officeDocument/2006/relationships/image" Target="../media/image172.png"/><Relationship Id="rId28" Type="http://schemas.openxmlformats.org/officeDocument/2006/relationships/customXml" Target="../ink/ink813.xml"/><Relationship Id="rId49" Type="http://schemas.openxmlformats.org/officeDocument/2006/relationships/image" Target="../media/image185.png"/><Relationship Id="rId114" Type="http://schemas.openxmlformats.org/officeDocument/2006/relationships/image" Target="../media/image217.png"/><Relationship Id="rId119" Type="http://schemas.openxmlformats.org/officeDocument/2006/relationships/customXml" Target="../ink/ink859.xml"/><Relationship Id="rId44" Type="http://schemas.openxmlformats.org/officeDocument/2006/relationships/customXml" Target="../ink/ink821.xml"/><Relationship Id="rId60" Type="http://schemas.openxmlformats.org/officeDocument/2006/relationships/customXml" Target="../ink/ink829.xml"/><Relationship Id="rId65" Type="http://schemas.openxmlformats.org/officeDocument/2006/relationships/customXml" Target="../ink/ink832.xml"/><Relationship Id="rId81" Type="http://schemas.openxmlformats.org/officeDocument/2006/relationships/customXml" Target="../ink/ink840.xml"/><Relationship Id="rId86" Type="http://schemas.openxmlformats.org/officeDocument/2006/relationships/image" Target="../media/image203.png"/><Relationship Id="rId130" Type="http://schemas.openxmlformats.org/officeDocument/2006/relationships/image" Target="../media/image225.png"/><Relationship Id="rId135" Type="http://schemas.openxmlformats.org/officeDocument/2006/relationships/customXml" Target="../ink/ink867.xml"/><Relationship Id="rId13" Type="http://schemas.openxmlformats.org/officeDocument/2006/relationships/image" Target="../media/image167.png"/><Relationship Id="rId18" Type="http://schemas.openxmlformats.org/officeDocument/2006/relationships/customXml" Target="../ink/ink808.xml"/><Relationship Id="rId39" Type="http://schemas.openxmlformats.org/officeDocument/2006/relationships/image" Target="../media/image180.png"/><Relationship Id="rId109" Type="http://schemas.openxmlformats.org/officeDocument/2006/relationships/customXml" Target="../ink/ink854.xml"/><Relationship Id="rId34" Type="http://schemas.openxmlformats.org/officeDocument/2006/relationships/customXml" Target="../ink/ink816.xml"/><Relationship Id="rId50" Type="http://schemas.openxmlformats.org/officeDocument/2006/relationships/customXml" Target="../ink/ink824.xml"/><Relationship Id="rId55" Type="http://schemas.openxmlformats.org/officeDocument/2006/relationships/image" Target="../media/image188.png"/><Relationship Id="rId76" Type="http://schemas.openxmlformats.org/officeDocument/2006/relationships/image" Target="../media/image198.png"/><Relationship Id="rId97" Type="http://schemas.openxmlformats.org/officeDocument/2006/relationships/customXml" Target="../ink/ink848.xml"/><Relationship Id="rId104" Type="http://schemas.openxmlformats.org/officeDocument/2006/relationships/image" Target="../media/image212.png"/><Relationship Id="rId120" Type="http://schemas.openxmlformats.org/officeDocument/2006/relationships/image" Target="../media/image220.png"/><Relationship Id="rId125" Type="http://schemas.openxmlformats.org/officeDocument/2006/relationships/customXml" Target="../ink/ink862.xml"/><Relationship Id="rId141" Type="http://schemas.openxmlformats.org/officeDocument/2006/relationships/customXml" Target="../ink/ink870.xml"/><Relationship Id="rId7" Type="http://schemas.openxmlformats.org/officeDocument/2006/relationships/image" Target="../media/image164.png"/><Relationship Id="rId71" Type="http://schemas.openxmlformats.org/officeDocument/2006/relationships/customXml" Target="../ink/ink835.xml"/><Relationship Id="rId92" Type="http://schemas.openxmlformats.org/officeDocument/2006/relationships/image" Target="../media/image206.png"/><Relationship Id="rId2" Type="http://schemas.openxmlformats.org/officeDocument/2006/relationships/customXml" Target="../ink/ink800.xml"/><Relationship Id="rId29" Type="http://schemas.openxmlformats.org/officeDocument/2006/relationships/image" Target="../media/image175.png"/><Relationship Id="rId24" Type="http://schemas.openxmlformats.org/officeDocument/2006/relationships/customXml" Target="../ink/ink811.xml"/><Relationship Id="rId40" Type="http://schemas.openxmlformats.org/officeDocument/2006/relationships/customXml" Target="../ink/ink819.xml"/><Relationship Id="rId45" Type="http://schemas.openxmlformats.org/officeDocument/2006/relationships/image" Target="../media/image183.png"/><Relationship Id="rId66" Type="http://schemas.openxmlformats.org/officeDocument/2006/relationships/image" Target="../media/image193.png"/><Relationship Id="rId87" Type="http://schemas.openxmlformats.org/officeDocument/2006/relationships/customXml" Target="../ink/ink843.xml"/><Relationship Id="rId110" Type="http://schemas.openxmlformats.org/officeDocument/2006/relationships/image" Target="../media/image215.png"/><Relationship Id="rId115" Type="http://schemas.openxmlformats.org/officeDocument/2006/relationships/customXml" Target="../ink/ink857.xml"/><Relationship Id="rId131" Type="http://schemas.openxmlformats.org/officeDocument/2006/relationships/customXml" Target="../ink/ink865.xml"/><Relationship Id="rId136" Type="http://schemas.openxmlformats.org/officeDocument/2006/relationships/image" Target="../media/image228.png"/><Relationship Id="rId61" Type="http://schemas.openxmlformats.org/officeDocument/2006/relationships/image" Target="../media/image191.png"/><Relationship Id="rId82" Type="http://schemas.openxmlformats.org/officeDocument/2006/relationships/image" Target="../media/image201.png"/><Relationship Id="rId19" Type="http://schemas.openxmlformats.org/officeDocument/2006/relationships/image" Target="../media/image170.png"/><Relationship Id="rId14" Type="http://schemas.openxmlformats.org/officeDocument/2006/relationships/customXml" Target="../ink/ink806.xml"/><Relationship Id="rId30" Type="http://schemas.openxmlformats.org/officeDocument/2006/relationships/customXml" Target="../ink/ink814.xml"/><Relationship Id="rId35" Type="http://schemas.openxmlformats.org/officeDocument/2006/relationships/image" Target="../media/image178.png"/><Relationship Id="rId56" Type="http://schemas.openxmlformats.org/officeDocument/2006/relationships/customXml" Target="../ink/ink827.xml"/><Relationship Id="rId77" Type="http://schemas.openxmlformats.org/officeDocument/2006/relationships/customXml" Target="../ink/ink838.xml"/><Relationship Id="rId100" Type="http://schemas.openxmlformats.org/officeDocument/2006/relationships/image" Target="../media/image210.png"/><Relationship Id="rId105" Type="http://schemas.openxmlformats.org/officeDocument/2006/relationships/customXml" Target="../ink/ink852.xml"/><Relationship Id="rId126" Type="http://schemas.openxmlformats.org/officeDocument/2006/relationships/image" Target="../media/image223.png"/><Relationship Id="rId8" Type="http://schemas.openxmlformats.org/officeDocument/2006/relationships/customXml" Target="../ink/ink803.xml"/><Relationship Id="rId51" Type="http://schemas.openxmlformats.org/officeDocument/2006/relationships/image" Target="../media/image186.png"/><Relationship Id="rId72" Type="http://schemas.openxmlformats.org/officeDocument/2006/relationships/image" Target="../media/image196.png"/><Relationship Id="rId93" Type="http://schemas.openxmlformats.org/officeDocument/2006/relationships/customXml" Target="../ink/ink846.xml"/><Relationship Id="rId98" Type="http://schemas.openxmlformats.org/officeDocument/2006/relationships/image" Target="../media/image209.png"/><Relationship Id="rId121" Type="http://schemas.openxmlformats.org/officeDocument/2006/relationships/customXml" Target="../ink/ink860.xml"/><Relationship Id="rId142" Type="http://schemas.openxmlformats.org/officeDocument/2006/relationships/image" Target="../media/image231.png"/><Relationship Id="rId3" Type="http://schemas.openxmlformats.org/officeDocument/2006/relationships/image" Target="../media/image162.png"/><Relationship Id="rId25" Type="http://schemas.openxmlformats.org/officeDocument/2006/relationships/image" Target="../media/image173.png"/><Relationship Id="rId46" Type="http://schemas.openxmlformats.org/officeDocument/2006/relationships/customXml" Target="../ink/ink822.xml"/><Relationship Id="rId67" Type="http://schemas.openxmlformats.org/officeDocument/2006/relationships/customXml" Target="../ink/ink833.xml"/><Relationship Id="rId116" Type="http://schemas.openxmlformats.org/officeDocument/2006/relationships/image" Target="../media/image218.png"/><Relationship Id="rId137" Type="http://schemas.openxmlformats.org/officeDocument/2006/relationships/customXml" Target="../ink/ink868.xml"/><Relationship Id="rId20" Type="http://schemas.openxmlformats.org/officeDocument/2006/relationships/customXml" Target="../ink/ink809.xml"/><Relationship Id="rId41" Type="http://schemas.openxmlformats.org/officeDocument/2006/relationships/image" Target="../media/image181.png"/><Relationship Id="rId62" Type="http://schemas.openxmlformats.org/officeDocument/2006/relationships/customXml" Target="../ink/ink830.xml"/><Relationship Id="rId83" Type="http://schemas.openxmlformats.org/officeDocument/2006/relationships/customXml" Target="../ink/ink841.xml"/><Relationship Id="rId88" Type="http://schemas.openxmlformats.org/officeDocument/2006/relationships/image" Target="../media/image204.png"/><Relationship Id="rId111" Type="http://schemas.openxmlformats.org/officeDocument/2006/relationships/customXml" Target="../ink/ink855.xml"/><Relationship Id="rId132" Type="http://schemas.openxmlformats.org/officeDocument/2006/relationships/image" Target="../media/image226.png"/><Relationship Id="rId15" Type="http://schemas.openxmlformats.org/officeDocument/2006/relationships/image" Target="../media/image168.png"/><Relationship Id="rId36" Type="http://schemas.openxmlformats.org/officeDocument/2006/relationships/customXml" Target="../ink/ink817.xml"/><Relationship Id="rId57" Type="http://schemas.openxmlformats.org/officeDocument/2006/relationships/image" Target="../media/image189.png"/><Relationship Id="rId106" Type="http://schemas.openxmlformats.org/officeDocument/2006/relationships/image" Target="../media/image213.png"/><Relationship Id="rId127" Type="http://schemas.openxmlformats.org/officeDocument/2006/relationships/customXml" Target="../ink/ink863.xml"/><Relationship Id="rId10" Type="http://schemas.openxmlformats.org/officeDocument/2006/relationships/customXml" Target="../ink/ink804.xml"/><Relationship Id="rId31" Type="http://schemas.openxmlformats.org/officeDocument/2006/relationships/image" Target="../media/image176.png"/><Relationship Id="rId52" Type="http://schemas.openxmlformats.org/officeDocument/2006/relationships/customXml" Target="../ink/ink825.xml"/><Relationship Id="rId73" Type="http://schemas.openxmlformats.org/officeDocument/2006/relationships/customXml" Target="../ink/ink836.xml"/><Relationship Id="rId78" Type="http://schemas.openxmlformats.org/officeDocument/2006/relationships/image" Target="../media/image199.png"/><Relationship Id="rId94" Type="http://schemas.openxmlformats.org/officeDocument/2006/relationships/image" Target="../media/image207.png"/><Relationship Id="rId99" Type="http://schemas.openxmlformats.org/officeDocument/2006/relationships/customXml" Target="../ink/ink849.xml"/><Relationship Id="rId101" Type="http://schemas.openxmlformats.org/officeDocument/2006/relationships/customXml" Target="../ink/ink850.xml"/><Relationship Id="rId122" Type="http://schemas.openxmlformats.org/officeDocument/2006/relationships/image" Target="../media/image221.png"/><Relationship Id="rId4" Type="http://schemas.openxmlformats.org/officeDocument/2006/relationships/customXml" Target="../ink/ink801.xml"/><Relationship Id="rId9" Type="http://schemas.openxmlformats.org/officeDocument/2006/relationships/image" Target="../media/image165.png"/><Relationship Id="rId26" Type="http://schemas.openxmlformats.org/officeDocument/2006/relationships/customXml" Target="../ink/ink812.xml"/><Relationship Id="rId47" Type="http://schemas.openxmlformats.org/officeDocument/2006/relationships/image" Target="../media/image184.png"/><Relationship Id="rId68" Type="http://schemas.openxmlformats.org/officeDocument/2006/relationships/image" Target="../media/image194.png"/><Relationship Id="rId89" Type="http://schemas.openxmlformats.org/officeDocument/2006/relationships/customXml" Target="../ink/ink844.xml"/><Relationship Id="rId112" Type="http://schemas.openxmlformats.org/officeDocument/2006/relationships/image" Target="../media/image216.png"/><Relationship Id="rId133" Type="http://schemas.openxmlformats.org/officeDocument/2006/relationships/customXml" Target="../ink/ink866.xml"/><Relationship Id="rId16" Type="http://schemas.openxmlformats.org/officeDocument/2006/relationships/customXml" Target="../ink/ink807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9.xml"/><Relationship Id="rId21" Type="http://schemas.openxmlformats.org/officeDocument/2006/relationships/image" Target="../media/image171.png"/><Relationship Id="rId42" Type="http://schemas.openxmlformats.org/officeDocument/2006/relationships/customXml" Target="../ink/ink891.xml"/><Relationship Id="rId63" Type="http://schemas.openxmlformats.org/officeDocument/2006/relationships/image" Target="../media/image192.png"/><Relationship Id="rId84" Type="http://schemas.openxmlformats.org/officeDocument/2006/relationships/image" Target="../media/image238.png"/><Relationship Id="rId138" Type="http://schemas.openxmlformats.org/officeDocument/2006/relationships/image" Target="../media/image264.png"/><Relationship Id="rId159" Type="http://schemas.openxmlformats.org/officeDocument/2006/relationships/customXml" Target="../ink/ink950.xml"/><Relationship Id="rId170" Type="http://schemas.openxmlformats.org/officeDocument/2006/relationships/image" Target="../media/image280.png"/><Relationship Id="rId107" Type="http://schemas.openxmlformats.org/officeDocument/2006/relationships/customXml" Target="../ink/ink924.xml"/><Relationship Id="rId11" Type="http://schemas.openxmlformats.org/officeDocument/2006/relationships/image" Target="../media/image166.png"/><Relationship Id="rId32" Type="http://schemas.openxmlformats.org/officeDocument/2006/relationships/customXml" Target="../ink/ink886.xml"/><Relationship Id="rId53" Type="http://schemas.openxmlformats.org/officeDocument/2006/relationships/image" Target="../media/image187.png"/><Relationship Id="rId74" Type="http://schemas.openxmlformats.org/officeDocument/2006/relationships/image" Target="../media/image233.png"/><Relationship Id="rId128" Type="http://schemas.openxmlformats.org/officeDocument/2006/relationships/image" Target="../media/image260.png"/><Relationship Id="rId149" Type="http://schemas.openxmlformats.org/officeDocument/2006/relationships/customXml" Target="../ink/ink945.xml"/><Relationship Id="rId5" Type="http://schemas.openxmlformats.org/officeDocument/2006/relationships/image" Target="../media/image163.png"/><Relationship Id="rId95" Type="http://schemas.openxmlformats.org/officeDocument/2006/relationships/customXml" Target="../ink/ink918.xml"/><Relationship Id="rId160" Type="http://schemas.openxmlformats.org/officeDocument/2006/relationships/image" Target="../media/image275.png"/><Relationship Id="rId181" Type="http://schemas.openxmlformats.org/officeDocument/2006/relationships/customXml" Target="../ink/ink961.xml"/><Relationship Id="rId22" Type="http://schemas.openxmlformats.org/officeDocument/2006/relationships/customXml" Target="../ink/ink881.xml"/><Relationship Id="rId43" Type="http://schemas.openxmlformats.org/officeDocument/2006/relationships/image" Target="../media/image182.png"/><Relationship Id="rId64" Type="http://schemas.openxmlformats.org/officeDocument/2006/relationships/customXml" Target="../ink/ink902.xml"/><Relationship Id="rId118" Type="http://schemas.openxmlformats.org/officeDocument/2006/relationships/image" Target="../media/image255.png"/><Relationship Id="rId139" Type="http://schemas.openxmlformats.org/officeDocument/2006/relationships/customXml" Target="../ink/ink940.xml"/><Relationship Id="rId85" Type="http://schemas.openxmlformats.org/officeDocument/2006/relationships/customXml" Target="../ink/ink913.xml"/><Relationship Id="rId150" Type="http://schemas.openxmlformats.org/officeDocument/2006/relationships/image" Target="../media/image270.png"/><Relationship Id="rId171" Type="http://schemas.openxmlformats.org/officeDocument/2006/relationships/customXml" Target="../ink/ink956.xml"/><Relationship Id="rId12" Type="http://schemas.openxmlformats.org/officeDocument/2006/relationships/customXml" Target="../ink/ink876.xml"/><Relationship Id="rId33" Type="http://schemas.openxmlformats.org/officeDocument/2006/relationships/image" Target="../media/image177.png"/><Relationship Id="rId108" Type="http://schemas.openxmlformats.org/officeDocument/2006/relationships/image" Target="../media/image250.png"/><Relationship Id="rId129" Type="http://schemas.openxmlformats.org/officeDocument/2006/relationships/customXml" Target="../ink/ink935.xml"/><Relationship Id="rId54" Type="http://schemas.openxmlformats.org/officeDocument/2006/relationships/customXml" Target="../ink/ink897.xml"/><Relationship Id="rId75" Type="http://schemas.openxmlformats.org/officeDocument/2006/relationships/customXml" Target="../ink/ink908.xml"/><Relationship Id="rId96" Type="http://schemas.openxmlformats.org/officeDocument/2006/relationships/image" Target="../media/image244.png"/><Relationship Id="rId140" Type="http://schemas.openxmlformats.org/officeDocument/2006/relationships/image" Target="../media/image265.png"/><Relationship Id="rId161" Type="http://schemas.openxmlformats.org/officeDocument/2006/relationships/customXml" Target="../ink/ink951.xml"/><Relationship Id="rId182" Type="http://schemas.openxmlformats.org/officeDocument/2006/relationships/image" Target="../media/image286.png"/><Relationship Id="rId6" Type="http://schemas.openxmlformats.org/officeDocument/2006/relationships/customXml" Target="../ink/ink873.xml"/><Relationship Id="rId23" Type="http://schemas.openxmlformats.org/officeDocument/2006/relationships/image" Target="../media/image172.png"/><Relationship Id="rId119" Type="http://schemas.openxmlformats.org/officeDocument/2006/relationships/customXml" Target="../ink/ink930.xml"/><Relationship Id="rId44" Type="http://schemas.openxmlformats.org/officeDocument/2006/relationships/customXml" Target="../ink/ink892.xml"/><Relationship Id="rId65" Type="http://schemas.openxmlformats.org/officeDocument/2006/relationships/customXml" Target="../ink/ink903.xml"/><Relationship Id="rId86" Type="http://schemas.openxmlformats.org/officeDocument/2006/relationships/image" Target="../media/image239.png"/><Relationship Id="rId130" Type="http://schemas.openxmlformats.org/officeDocument/2006/relationships/image" Target="../media/image101.png"/><Relationship Id="rId151" Type="http://schemas.openxmlformats.org/officeDocument/2006/relationships/customXml" Target="../ink/ink946.xml"/><Relationship Id="rId172" Type="http://schemas.openxmlformats.org/officeDocument/2006/relationships/image" Target="../media/image281.png"/><Relationship Id="rId13" Type="http://schemas.openxmlformats.org/officeDocument/2006/relationships/image" Target="../media/image167.png"/><Relationship Id="rId18" Type="http://schemas.openxmlformats.org/officeDocument/2006/relationships/customXml" Target="../ink/ink879.xml"/><Relationship Id="rId39" Type="http://schemas.openxmlformats.org/officeDocument/2006/relationships/image" Target="../media/image180.png"/><Relationship Id="rId109" Type="http://schemas.openxmlformats.org/officeDocument/2006/relationships/customXml" Target="../ink/ink925.xml"/><Relationship Id="rId34" Type="http://schemas.openxmlformats.org/officeDocument/2006/relationships/customXml" Target="../ink/ink887.xml"/><Relationship Id="rId50" Type="http://schemas.openxmlformats.org/officeDocument/2006/relationships/customXml" Target="../ink/ink895.xml"/><Relationship Id="rId55" Type="http://schemas.openxmlformats.org/officeDocument/2006/relationships/image" Target="../media/image188.png"/><Relationship Id="rId76" Type="http://schemas.openxmlformats.org/officeDocument/2006/relationships/image" Target="../media/image234.png"/><Relationship Id="rId97" Type="http://schemas.openxmlformats.org/officeDocument/2006/relationships/customXml" Target="../ink/ink919.xml"/><Relationship Id="rId104" Type="http://schemas.openxmlformats.org/officeDocument/2006/relationships/image" Target="../media/image248.png"/><Relationship Id="rId120" Type="http://schemas.openxmlformats.org/officeDocument/2006/relationships/image" Target="../media/image256.png"/><Relationship Id="rId125" Type="http://schemas.openxmlformats.org/officeDocument/2006/relationships/customXml" Target="../ink/ink933.xml"/><Relationship Id="rId141" Type="http://schemas.openxmlformats.org/officeDocument/2006/relationships/customXml" Target="../ink/ink941.xml"/><Relationship Id="rId146" Type="http://schemas.openxmlformats.org/officeDocument/2006/relationships/image" Target="../media/image268.png"/><Relationship Id="rId167" Type="http://schemas.openxmlformats.org/officeDocument/2006/relationships/customXml" Target="../ink/ink954.xml"/><Relationship Id="rId188" Type="http://schemas.openxmlformats.org/officeDocument/2006/relationships/image" Target="../media/image289.png"/><Relationship Id="rId7" Type="http://schemas.openxmlformats.org/officeDocument/2006/relationships/image" Target="../media/image164.png"/><Relationship Id="rId71" Type="http://schemas.openxmlformats.org/officeDocument/2006/relationships/customXml" Target="../ink/ink906.xml"/><Relationship Id="rId92" Type="http://schemas.openxmlformats.org/officeDocument/2006/relationships/image" Target="../media/image242.png"/><Relationship Id="rId162" Type="http://schemas.openxmlformats.org/officeDocument/2006/relationships/image" Target="../media/image276.png"/><Relationship Id="rId183" Type="http://schemas.openxmlformats.org/officeDocument/2006/relationships/customXml" Target="../ink/ink962.xml"/><Relationship Id="rId2" Type="http://schemas.openxmlformats.org/officeDocument/2006/relationships/customXml" Target="../ink/ink871.xml"/><Relationship Id="rId29" Type="http://schemas.openxmlformats.org/officeDocument/2006/relationships/image" Target="../media/image175.png"/><Relationship Id="rId24" Type="http://schemas.openxmlformats.org/officeDocument/2006/relationships/customXml" Target="../ink/ink882.xml"/><Relationship Id="rId40" Type="http://schemas.openxmlformats.org/officeDocument/2006/relationships/customXml" Target="../ink/ink890.xml"/><Relationship Id="rId45" Type="http://schemas.openxmlformats.org/officeDocument/2006/relationships/image" Target="../media/image183.png"/><Relationship Id="rId66" Type="http://schemas.openxmlformats.org/officeDocument/2006/relationships/image" Target="../media/image193.png"/><Relationship Id="rId87" Type="http://schemas.openxmlformats.org/officeDocument/2006/relationships/customXml" Target="../ink/ink914.xml"/><Relationship Id="rId110" Type="http://schemas.openxmlformats.org/officeDocument/2006/relationships/image" Target="../media/image251.png"/><Relationship Id="rId115" Type="http://schemas.openxmlformats.org/officeDocument/2006/relationships/customXml" Target="../ink/ink928.xml"/><Relationship Id="rId131" Type="http://schemas.openxmlformats.org/officeDocument/2006/relationships/customXml" Target="../ink/ink936.xml"/><Relationship Id="rId136" Type="http://schemas.openxmlformats.org/officeDocument/2006/relationships/image" Target="../media/image263.png"/><Relationship Id="rId157" Type="http://schemas.openxmlformats.org/officeDocument/2006/relationships/customXml" Target="../ink/ink949.xml"/><Relationship Id="rId178" Type="http://schemas.openxmlformats.org/officeDocument/2006/relationships/image" Target="../media/image284.png"/><Relationship Id="rId61" Type="http://schemas.openxmlformats.org/officeDocument/2006/relationships/image" Target="../media/image191.png"/><Relationship Id="rId82" Type="http://schemas.openxmlformats.org/officeDocument/2006/relationships/image" Target="../media/image237.png"/><Relationship Id="rId152" Type="http://schemas.openxmlformats.org/officeDocument/2006/relationships/image" Target="../media/image271.png"/><Relationship Id="rId173" Type="http://schemas.openxmlformats.org/officeDocument/2006/relationships/customXml" Target="../ink/ink957.xml"/><Relationship Id="rId19" Type="http://schemas.openxmlformats.org/officeDocument/2006/relationships/image" Target="../media/image170.png"/><Relationship Id="rId14" Type="http://schemas.openxmlformats.org/officeDocument/2006/relationships/customXml" Target="../ink/ink877.xml"/><Relationship Id="rId30" Type="http://schemas.openxmlformats.org/officeDocument/2006/relationships/customXml" Target="../ink/ink885.xml"/><Relationship Id="rId35" Type="http://schemas.openxmlformats.org/officeDocument/2006/relationships/image" Target="../media/image178.png"/><Relationship Id="rId56" Type="http://schemas.openxmlformats.org/officeDocument/2006/relationships/customXml" Target="../ink/ink898.xml"/><Relationship Id="rId77" Type="http://schemas.openxmlformats.org/officeDocument/2006/relationships/customXml" Target="../ink/ink909.xml"/><Relationship Id="rId100" Type="http://schemas.openxmlformats.org/officeDocument/2006/relationships/image" Target="../media/image246.png"/><Relationship Id="rId105" Type="http://schemas.openxmlformats.org/officeDocument/2006/relationships/customXml" Target="../ink/ink923.xml"/><Relationship Id="rId126" Type="http://schemas.openxmlformats.org/officeDocument/2006/relationships/image" Target="../media/image259.png"/><Relationship Id="rId147" Type="http://schemas.openxmlformats.org/officeDocument/2006/relationships/customXml" Target="../ink/ink944.xml"/><Relationship Id="rId168" Type="http://schemas.openxmlformats.org/officeDocument/2006/relationships/image" Target="../media/image279.png"/><Relationship Id="rId8" Type="http://schemas.openxmlformats.org/officeDocument/2006/relationships/customXml" Target="../ink/ink874.xml"/><Relationship Id="rId51" Type="http://schemas.openxmlformats.org/officeDocument/2006/relationships/image" Target="../media/image186.png"/><Relationship Id="rId72" Type="http://schemas.openxmlformats.org/officeDocument/2006/relationships/image" Target="../media/image232.png"/><Relationship Id="rId93" Type="http://schemas.openxmlformats.org/officeDocument/2006/relationships/customXml" Target="../ink/ink917.xml"/><Relationship Id="rId98" Type="http://schemas.openxmlformats.org/officeDocument/2006/relationships/image" Target="../media/image245.png"/><Relationship Id="rId121" Type="http://schemas.openxmlformats.org/officeDocument/2006/relationships/customXml" Target="../ink/ink931.xml"/><Relationship Id="rId142" Type="http://schemas.openxmlformats.org/officeDocument/2006/relationships/image" Target="../media/image266.png"/><Relationship Id="rId163" Type="http://schemas.openxmlformats.org/officeDocument/2006/relationships/customXml" Target="../ink/ink952.xml"/><Relationship Id="rId184" Type="http://schemas.openxmlformats.org/officeDocument/2006/relationships/image" Target="../media/image287.png"/><Relationship Id="rId189" Type="http://schemas.openxmlformats.org/officeDocument/2006/relationships/customXml" Target="../ink/ink965.xml"/><Relationship Id="rId3" Type="http://schemas.openxmlformats.org/officeDocument/2006/relationships/image" Target="../media/image162.png"/><Relationship Id="rId25" Type="http://schemas.openxmlformats.org/officeDocument/2006/relationships/image" Target="../media/image173.png"/><Relationship Id="rId46" Type="http://schemas.openxmlformats.org/officeDocument/2006/relationships/customXml" Target="../ink/ink893.xml"/><Relationship Id="rId67" Type="http://schemas.openxmlformats.org/officeDocument/2006/relationships/customXml" Target="../ink/ink904.xml"/><Relationship Id="rId116" Type="http://schemas.openxmlformats.org/officeDocument/2006/relationships/image" Target="../media/image254.png"/><Relationship Id="rId137" Type="http://schemas.openxmlformats.org/officeDocument/2006/relationships/customXml" Target="../ink/ink939.xml"/><Relationship Id="rId158" Type="http://schemas.openxmlformats.org/officeDocument/2006/relationships/image" Target="../media/image274.png"/><Relationship Id="rId20" Type="http://schemas.openxmlformats.org/officeDocument/2006/relationships/customXml" Target="../ink/ink880.xml"/><Relationship Id="rId41" Type="http://schemas.openxmlformats.org/officeDocument/2006/relationships/image" Target="../media/image181.png"/><Relationship Id="rId62" Type="http://schemas.openxmlformats.org/officeDocument/2006/relationships/customXml" Target="../ink/ink901.xml"/><Relationship Id="rId83" Type="http://schemas.openxmlformats.org/officeDocument/2006/relationships/customXml" Target="../ink/ink912.xml"/><Relationship Id="rId88" Type="http://schemas.openxmlformats.org/officeDocument/2006/relationships/image" Target="../media/image240.png"/><Relationship Id="rId111" Type="http://schemas.openxmlformats.org/officeDocument/2006/relationships/customXml" Target="../ink/ink926.xml"/><Relationship Id="rId132" Type="http://schemas.openxmlformats.org/officeDocument/2006/relationships/image" Target="../media/image261.png"/><Relationship Id="rId153" Type="http://schemas.openxmlformats.org/officeDocument/2006/relationships/customXml" Target="../ink/ink947.xml"/><Relationship Id="rId174" Type="http://schemas.openxmlformats.org/officeDocument/2006/relationships/image" Target="../media/image282.png"/><Relationship Id="rId179" Type="http://schemas.openxmlformats.org/officeDocument/2006/relationships/customXml" Target="../ink/ink960.xml"/><Relationship Id="rId190" Type="http://schemas.openxmlformats.org/officeDocument/2006/relationships/image" Target="../media/image290.png"/><Relationship Id="rId15" Type="http://schemas.openxmlformats.org/officeDocument/2006/relationships/image" Target="../media/image168.png"/><Relationship Id="rId36" Type="http://schemas.openxmlformats.org/officeDocument/2006/relationships/customXml" Target="../ink/ink888.xml"/><Relationship Id="rId57" Type="http://schemas.openxmlformats.org/officeDocument/2006/relationships/image" Target="../media/image189.png"/><Relationship Id="rId106" Type="http://schemas.openxmlformats.org/officeDocument/2006/relationships/image" Target="../media/image249.png"/><Relationship Id="rId127" Type="http://schemas.openxmlformats.org/officeDocument/2006/relationships/customXml" Target="../ink/ink934.xml"/><Relationship Id="rId10" Type="http://schemas.openxmlformats.org/officeDocument/2006/relationships/customXml" Target="../ink/ink875.xml"/><Relationship Id="rId31" Type="http://schemas.openxmlformats.org/officeDocument/2006/relationships/image" Target="../media/image176.png"/><Relationship Id="rId52" Type="http://schemas.openxmlformats.org/officeDocument/2006/relationships/customXml" Target="../ink/ink896.xml"/><Relationship Id="rId73" Type="http://schemas.openxmlformats.org/officeDocument/2006/relationships/customXml" Target="../ink/ink907.xml"/><Relationship Id="rId78" Type="http://schemas.openxmlformats.org/officeDocument/2006/relationships/image" Target="../media/image235.png"/><Relationship Id="rId94" Type="http://schemas.openxmlformats.org/officeDocument/2006/relationships/image" Target="../media/image243.png"/><Relationship Id="rId99" Type="http://schemas.openxmlformats.org/officeDocument/2006/relationships/customXml" Target="../ink/ink920.xml"/><Relationship Id="rId101" Type="http://schemas.openxmlformats.org/officeDocument/2006/relationships/customXml" Target="../ink/ink921.xml"/><Relationship Id="rId122" Type="http://schemas.openxmlformats.org/officeDocument/2006/relationships/image" Target="../media/image257.png"/><Relationship Id="rId143" Type="http://schemas.openxmlformats.org/officeDocument/2006/relationships/customXml" Target="../ink/ink942.xml"/><Relationship Id="rId148" Type="http://schemas.openxmlformats.org/officeDocument/2006/relationships/image" Target="../media/image269.png"/><Relationship Id="rId164" Type="http://schemas.openxmlformats.org/officeDocument/2006/relationships/image" Target="../media/image277.png"/><Relationship Id="rId169" Type="http://schemas.openxmlformats.org/officeDocument/2006/relationships/customXml" Target="../ink/ink955.xml"/><Relationship Id="rId185" Type="http://schemas.openxmlformats.org/officeDocument/2006/relationships/customXml" Target="../ink/ink963.xml"/><Relationship Id="rId4" Type="http://schemas.openxmlformats.org/officeDocument/2006/relationships/customXml" Target="../ink/ink872.xml"/><Relationship Id="rId9" Type="http://schemas.openxmlformats.org/officeDocument/2006/relationships/image" Target="../media/image165.png"/><Relationship Id="rId180" Type="http://schemas.openxmlformats.org/officeDocument/2006/relationships/image" Target="../media/image285.png"/><Relationship Id="rId26" Type="http://schemas.openxmlformats.org/officeDocument/2006/relationships/customXml" Target="../ink/ink883.xml"/><Relationship Id="rId47" Type="http://schemas.openxmlformats.org/officeDocument/2006/relationships/image" Target="../media/image184.png"/><Relationship Id="rId68" Type="http://schemas.openxmlformats.org/officeDocument/2006/relationships/image" Target="../media/image194.png"/><Relationship Id="rId89" Type="http://schemas.openxmlformats.org/officeDocument/2006/relationships/customXml" Target="../ink/ink915.xml"/><Relationship Id="rId112" Type="http://schemas.openxmlformats.org/officeDocument/2006/relationships/image" Target="../media/image252.png"/><Relationship Id="rId133" Type="http://schemas.openxmlformats.org/officeDocument/2006/relationships/customXml" Target="../ink/ink937.xml"/><Relationship Id="rId154" Type="http://schemas.openxmlformats.org/officeDocument/2006/relationships/image" Target="../media/image272.png"/><Relationship Id="rId175" Type="http://schemas.openxmlformats.org/officeDocument/2006/relationships/customXml" Target="../ink/ink958.xml"/><Relationship Id="rId16" Type="http://schemas.openxmlformats.org/officeDocument/2006/relationships/customXml" Target="../ink/ink878.xml"/><Relationship Id="rId37" Type="http://schemas.openxmlformats.org/officeDocument/2006/relationships/image" Target="../media/image179.png"/><Relationship Id="rId58" Type="http://schemas.openxmlformats.org/officeDocument/2006/relationships/customXml" Target="../ink/ink899.xml"/><Relationship Id="rId79" Type="http://schemas.openxmlformats.org/officeDocument/2006/relationships/customXml" Target="../ink/ink910.xml"/><Relationship Id="rId102" Type="http://schemas.openxmlformats.org/officeDocument/2006/relationships/image" Target="../media/image247.png"/><Relationship Id="rId123" Type="http://schemas.openxmlformats.org/officeDocument/2006/relationships/customXml" Target="../ink/ink932.xml"/><Relationship Id="rId144" Type="http://schemas.openxmlformats.org/officeDocument/2006/relationships/image" Target="../media/image267.png"/><Relationship Id="rId90" Type="http://schemas.openxmlformats.org/officeDocument/2006/relationships/image" Target="../media/image241.png"/><Relationship Id="rId165" Type="http://schemas.openxmlformats.org/officeDocument/2006/relationships/customXml" Target="../ink/ink953.xml"/><Relationship Id="rId186" Type="http://schemas.openxmlformats.org/officeDocument/2006/relationships/image" Target="../media/image288.png"/><Relationship Id="rId27" Type="http://schemas.openxmlformats.org/officeDocument/2006/relationships/image" Target="../media/image174.png"/><Relationship Id="rId48" Type="http://schemas.openxmlformats.org/officeDocument/2006/relationships/customXml" Target="../ink/ink894.xml"/><Relationship Id="rId69" Type="http://schemas.openxmlformats.org/officeDocument/2006/relationships/customXml" Target="../ink/ink905.xml"/><Relationship Id="rId113" Type="http://schemas.openxmlformats.org/officeDocument/2006/relationships/customXml" Target="../ink/ink927.xml"/><Relationship Id="rId134" Type="http://schemas.openxmlformats.org/officeDocument/2006/relationships/image" Target="../media/image262.png"/><Relationship Id="rId80" Type="http://schemas.openxmlformats.org/officeDocument/2006/relationships/image" Target="../media/image236.png"/><Relationship Id="rId155" Type="http://schemas.openxmlformats.org/officeDocument/2006/relationships/customXml" Target="../ink/ink948.xml"/><Relationship Id="rId176" Type="http://schemas.openxmlformats.org/officeDocument/2006/relationships/image" Target="../media/image283.png"/><Relationship Id="rId17" Type="http://schemas.openxmlformats.org/officeDocument/2006/relationships/image" Target="../media/image169.png"/><Relationship Id="rId38" Type="http://schemas.openxmlformats.org/officeDocument/2006/relationships/customXml" Target="../ink/ink889.xml"/><Relationship Id="rId59" Type="http://schemas.openxmlformats.org/officeDocument/2006/relationships/image" Target="../media/image190.png"/><Relationship Id="rId103" Type="http://schemas.openxmlformats.org/officeDocument/2006/relationships/customXml" Target="../ink/ink922.xml"/><Relationship Id="rId124" Type="http://schemas.openxmlformats.org/officeDocument/2006/relationships/image" Target="../media/image258.png"/><Relationship Id="rId70" Type="http://schemas.openxmlformats.org/officeDocument/2006/relationships/image" Target="../media/image231.png"/><Relationship Id="rId91" Type="http://schemas.openxmlformats.org/officeDocument/2006/relationships/customXml" Target="../ink/ink916.xml"/><Relationship Id="rId145" Type="http://schemas.openxmlformats.org/officeDocument/2006/relationships/customXml" Target="../ink/ink943.xml"/><Relationship Id="rId166" Type="http://schemas.openxmlformats.org/officeDocument/2006/relationships/image" Target="../media/image278.png"/><Relationship Id="rId187" Type="http://schemas.openxmlformats.org/officeDocument/2006/relationships/customXml" Target="../ink/ink964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884.xml"/><Relationship Id="rId49" Type="http://schemas.openxmlformats.org/officeDocument/2006/relationships/image" Target="../media/image185.png"/><Relationship Id="rId114" Type="http://schemas.openxmlformats.org/officeDocument/2006/relationships/image" Target="../media/image253.png"/><Relationship Id="rId60" Type="http://schemas.openxmlformats.org/officeDocument/2006/relationships/customXml" Target="../ink/ink900.xml"/><Relationship Id="rId81" Type="http://schemas.openxmlformats.org/officeDocument/2006/relationships/customXml" Target="../ink/ink911.xml"/><Relationship Id="rId135" Type="http://schemas.openxmlformats.org/officeDocument/2006/relationships/customXml" Target="../ink/ink938.xml"/><Relationship Id="rId156" Type="http://schemas.openxmlformats.org/officeDocument/2006/relationships/image" Target="../media/image273.png"/><Relationship Id="rId177" Type="http://schemas.openxmlformats.org/officeDocument/2006/relationships/customXml" Target="../ink/ink959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4.xml"/><Relationship Id="rId21" Type="http://schemas.openxmlformats.org/officeDocument/2006/relationships/image" Target="../media/image171.png"/><Relationship Id="rId63" Type="http://schemas.openxmlformats.org/officeDocument/2006/relationships/image" Target="../media/image192.png"/><Relationship Id="rId159" Type="http://schemas.openxmlformats.org/officeDocument/2006/relationships/customXml" Target="../ink/ink1045.xml"/><Relationship Id="rId170" Type="http://schemas.openxmlformats.org/officeDocument/2006/relationships/image" Target="../media/image280.png"/><Relationship Id="rId226" Type="http://schemas.openxmlformats.org/officeDocument/2006/relationships/image" Target="../media/image308.png"/><Relationship Id="rId268" Type="http://schemas.openxmlformats.org/officeDocument/2006/relationships/image" Target="../media/image329.png"/><Relationship Id="rId32" Type="http://schemas.openxmlformats.org/officeDocument/2006/relationships/customXml" Target="../ink/ink981.xml"/><Relationship Id="rId74" Type="http://schemas.openxmlformats.org/officeDocument/2006/relationships/image" Target="../media/image233.png"/><Relationship Id="rId128" Type="http://schemas.openxmlformats.org/officeDocument/2006/relationships/image" Target="../media/image260.png"/><Relationship Id="rId5" Type="http://schemas.openxmlformats.org/officeDocument/2006/relationships/image" Target="../media/image163.png"/><Relationship Id="rId181" Type="http://schemas.openxmlformats.org/officeDocument/2006/relationships/customXml" Target="../ink/ink1056.xml"/><Relationship Id="rId237" Type="http://schemas.openxmlformats.org/officeDocument/2006/relationships/customXml" Target="../ink/ink1084.xml"/><Relationship Id="rId279" Type="http://schemas.openxmlformats.org/officeDocument/2006/relationships/customXml" Target="../ink/ink1105.xml"/><Relationship Id="rId43" Type="http://schemas.openxmlformats.org/officeDocument/2006/relationships/image" Target="../media/image182.png"/><Relationship Id="rId139" Type="http://schemas.openxmlformats.org/officeDocument/2006/relationships/customXml" Target="../ink/ink1035.xml"/><Relationship Id="rId290" Type="http://schemas.openxmlformats.org/officeDocument/2006/relationships/image" Target="../media/image340.png"/><Relationship Id="rId85" Type="http://schemas.openxmlformats.org/officeDocument/2006/relationships/customXml" Target="../ink/ink1008.xml"/><Relationship Id="rId150" Type="http://schemas.openxmlformats.org/officeDocument/2006/relationships/image" Target="../media/image270.png"/><Relationship Id="rId192" Type="http://schemas.openxmlformats.org/officeDocument/2006/relationships/image" Target="../media/image291.png"/><Relationship Id="rId206" Type="http://schemas.openxmlformats.org/officeDocument/2006/relationships/image" Target="../media/image298.png"/><Relationship Id="rId248" Type="http://schemas.openxmlformats.org/officeDocument/2006/relationships/image" Target="../media/image319.png"/><Relationship Id="rId12" Type="http://schemas.openxmlformats.org/officeDocument/2006/relationships/customXml" Target="../ink/ink971.xml"/><Relationship Id="rId33" Type="http://schemas.openxmlformats.org/officeDocument/2006/relationships/image" Target="../media/image177.png"/><Relationship Id="rId108" Type="http://schemas.openxmlformats.org/officeDocument/2006/relationships/image" Target="../media/image250.png"/><Relationship Id="rId129" Type="http://schemas.openxmlformats.org/officeDocument/2006/relationships/customXml" Target="../ink/ink1030.xml"/><Relationship Id="rId280" Type="http://schemas.openxmlformats.org/officeDocument/2006/relationships/image" Target="../media/image335.png"/><Relationship Id="rId54" Type="http://schemas.openxmlformats.org/officeDocument/2006/relationships/customXml" Target="../ink/ink992.xml"/><Relationship Id="rId75" Type="http://schemas.openxmlformats.org/officeDocument/2006/relationships/customXml" Target="../ink/ink1003.xml"/><Relationship Id="rId96" Type="http://schemas.openxmlformats.org/officeDocument/2006/relationships/image" Target="../media/image244.png"/><Relationship Id="rId140" Type="http://schemas.openxmlformats.org/officeDocument/2006/relationships/image" Target="../media/image265.png"/><Relationship Id="rId161" Type="http://schemas.openxmlformats.org/officeDocument/2006/relationships/customXml" Target="../ink/ink1046.xml"/><Relationship Id="rId182" Type="http://schemas.openxmlformats.org/officeDocument/2006/relationships/image" Target="../media/image286.png"/><Relationship Id="rId217" Type="http://schemas.openxmlformats.org/officeDocument/2006/relationships/customXml" Target="../ink/ink1074.xml"/><Relationship Id="rId6" Type="http://schemas.openxmlformats.org/officeDocument/2006/relationships/customXml" Target="../ink/ink968.xml"/><Relationship Id="rId238" Type="http://schemas.openxmlformats.org/officeDocument/2006/relationships/image" Target="../media/image314.png"/><Relationship Id="rId259" Type="http://schemas.openxmlformats.org/officeDocument/2006/relationships/customXml" Target="../ink/ink1095.xml"/><Relationship Id="rId23" Type="http://schemas.openxmlformats.org/officeDocument/2006/relationships/image" Target="../media/image172.png"/><Relationship Id="rId119" Type="http://schemas.openxmlformats.org/officeDocument/2006/relationships/customXml" Target="../ink/ink1025.xml"/><Relationship Id="rId270" Type="http://schemas.openxmlformats.org/officeDocument/2006/relationships/image" Target="../media/image330.png"/><Relationship Id="rId291" Type="http://schemas.openxmlformats.org/officeDocument/2006/relationships/customXml" Target="../ink/ink1111.xml"/><Relationship Id="rId44" Type="http://schemas.openxmlformats.org/officeDocument/2006/relationships/customXml" Target="../ink/ink987.xml"/><Relationship Id="rId65" Type="http://schemas.openxmlformats.org/officeDocument/2006/relationships/customXml" Target="../ink/ink998.xml"/><Relationship Id="rId86" Type="http://schemas.openxmlformats.org/officeDocument/2006/relationships/image" Target="../media/image239.png"/><Relationship Id="rId130" Type="http://schemas.openxmlformats.org/officeDocument/2006/relationships/image" Target="../media/image101.png"/><Relationship Id="rId151" Type="http://schemas.openxmlformats.org/officeDocument/2006/relationships/customXml" Target="../ink/ink1041.xml"/><Relationship Id="rId172" Type="http://schemas.openxmlformats.org/officeDocument/2006/relationships/image" Target="../media/image281.png"/><Relationship Id="rId193" Type="http://schemas.openxmlformats.org/officeDocument/2006/relationships/customXml" Target="../ink/ink1062.xml"/><Relationship Id="rId207" Type="http://schemas.openxmlformats.org/officeDocument/2006/relationships/customXml" Target="../ink/ink1069.xml"/><Relationship Id="rId228" Type="http://schemas.openxmlformats.org/officeDocument/2006/relationships/image" Target="../media/image309.png"/><Relationship Id="rId249" Type="http://schemas.openxmlformats.org/officeDocument/2006/relationships/customXml" Target="../ink/ink1090.xml"/><Relationship Id="rId13" Type="http://schemas.openxmlformats.org/officeDocument/2006/relationships/image" Target="../media/image167.png"/><Relationship Id="rId109" Type="http://schemas.openxmlformats.org/officeDocument/2006/relationships/customXml" Target="../ink/ink1020.xml"/><Relationship Id="rId260" Type="http://schemas.openxmlformats.org/officeDocument/2006/relationships/image" Target="../media/image325.png"/><Relationship Id="rId281" Type="http://schemas.openxmlformats.org/officeDocument/2006/relationships/customXml" Target="../ink/ink1106.xml"/><Relationship Id="rId34" Type="http://schemas.openxmlformats.org/officeDocument/2006/relationships/customXml" Target="../ink/ink982.xml"/><Relationship Id="rId55" Type="http://schemas.openxmlformats.org/officeDocument/2006/relationships/image" Target="../media/image188.png"/><Relationship Id="rId76" Type="http://schemas.openxmlformats.org/officeDocument/2006/relationships/image" Target="../media/image234.png"/><Relationship Id="rId97" Type="http://schemas.openxmlformats.org/officeDocument/2006/relationships/customXml" Target="../ink/ink1014.xml"/><Relationship Id="rId120" Type="http://schemas.openxmlformats.org/officeDocument/2006/relationships/image" Target="../media/image256.png"/><Relationship Id="rId141" Type="http://schemas.openxmlformats.org/officeDocument/2006/relationships/customXml" Target="../ink/ink1036.xml"/><Relationship Id="rId7" Type="http://schemas.openxmlformats.org/officeDocument/2006/relationships/image" Target="../media/image164.png"/><Relationship Id="rId162" Type="http://schemas.openxmlformats.org/officeDocument/2006/relationships/image" Target="../media/image276.png"/><Relationship Id="rId183" Type="http://schemas.openxmlformats.org/officeDocument/2006/relationships/customXml" Target="../ink/ink1057.xml"/><Relationship Id="rId218" Type="http://schemas.openxmlformats.org/officeDocument/2006/relationships/image" Target="../media/image304.png"/><Relationship Id="rId239" Type="http://schemas.openxmlformats.org/officeDocument/2006/relationships/customXml" Target="../ink/ink1085.xml"/><Relationship Id="rId250" Type="http://schemas.openxmlformats.org/officeDocument/2006/relationships/image" Target="../media/image320.png"/><Relationship Id="rId271" Type="http://schemas.openxmlformats.org/officeDocument/2006/relationships/customXml" Target="../ink/ink1101.xml"/><Relationship Id="rId292" Type="http://schemas.openxmlformats.org/officeDocument/2006/relationships/image" Target="../media/image341.png"/><Relationship Id="rId24" Type="http://schemas.openxmlformats.org/officeDocument/2006/relationships/customXml" Target="../ink/ink977.xml"/><Relationship Id="rId45" Type="http://schemas.openxmlformats.org/officeDocument/2006/relationships/image" Target="../media/image183.png"/><Relationship Id="rId66" Type="http://schemas.openxmlformats.org/officeDocument/2006/relationships/image" Target="../media/image193.png"/><Relationship Id="rId87" Type="http://schemas.openxmlformats.org/officeDocument/2006/relationships/customXml" Target="../ink/ink1009.xml"/><Relationship Id="rId110" Type="http://schemas.openxmlformats.org/officeDocument/2006/relationships/image" Target="../media/image251.png"/><Relationship Id="rId131" Type="http://schemas.openxmlformats.org/officeDocument/2006/relationships/customXml" Target="../ink/ink1031.xml"/><Relationship Id="rId152" Type="http://schemas.openxmlformats.org/officeDocument/2006/relationships/image" Target="../media/image271.png"/><Relationship Id="rId173" Type="http://schemas.openxmlformats.org/officeDocument/2006/relationships/customXml" Target="../ink/ink1052.xml"/><Relationship Id="rId194" Type="http://schemas.openxmlformats.org/officeDocument/2006/relationships/image" Target="../media/image292.png"/><Relationship Id="rId208" Type="http://schemas.openxmlformats.org/officeDocument/2006/relationships/image" Target="../media/image299.png"/><Relationship Id="rId229" Type="http://schemas.openxmlformats.org/officeDocument/2006/relationships/customXml" Target="../ink/ink1080.xml"/><Relationship Id="rId240" Type="http://schemas.openxmlformats.org/officeDocument/2006/relationships/image" Target="../media/image315.png"/><Relationship Id="rId261" Type="http://schemas.openxmlformats.org/officeDocument/2006/relationships/customXml" Target="../ink/ink1096.xml"/><Relationship Id="rId14" Type="http://schemas.openxmlformats.org/officeDocument/2006/relationships/customXml" Target="../ink/ink972.xml"/><Relationship Id="rId35" Type="http://schemas.openxmlformats.org/officeDocument/2006/relationships/image" Target="../media/image178.png"/><Relationship Id="rId56" Type="http://schemas.openxmlformats.org/officeDocument/2006/relationships/customXml" Target="../ink/ink993.xml"/><Relationship Id="rId77" Type="http://schemas.openxmlformats.org/officeDocument/2006/relationships/customXml" Target="../ink/ink1004.xml"/><Relationship Id="rId100" Type="http://schemas.openxmlformats.org/officeDocument/2006/relationships/image" Target="../media/image246.png"/><Relationship Id="rId282" Type="http://schemas.openxmlformats.org/officeDocument/2006/relationships/image" Target="../media/image336.png"/><Relationship Id="rId8" Type="http://schemas.openxmlformats.org/officeDocument/2006/relationships/customXml" Target="../ink/ink969.xml"/><Relationship Id="rId98" Type="http://schemas.openxmlformats.org/officeDocument/2006/relationships/image" Target="../media/image245.png"/><Relationship Id="rId121" Type="http://schemas.openxmlformats.org/officeDocument/2006/relationships/customXml" Target="../ink/ink1026.xml"/><Relationship Id="rId142" Type="http://schemas.openxmlformats.org/officeDocument/2006/relationships/image" Target="../media/image266.png"/><Relationship Id="rId163" Type="http://schemas.openxmlformats.org/officeDocument/2006/relationships/customXml" Target="../ink/ink1047.xml"/><Relationship Id="rId184" Type="http://schemas.openxmlformats.org/officeDocument/2006/relationships/image" Target="../media/image287.png"/><Relationship Id="rId219" Type="http://schemas.openxmlformats.org/officeDocument/2006/relationships/customXml" Target="../ink/ink1075.xml"/><Relationship Id="rId230" Type="http://schemas.openxmlformats.org/officeDocument/2006/relationships/image" Target="../media/image310.png"/><Relationship Id="rId251" Type="http://schemas.openxmlformats.org/officeDocument/2006/relationships/customXml" Target="../ink/ink1091.xml"/><Relationship Id="rId25" Type="http://schemas.openxmlformats.org/officeDocument/2006/relationships/image" Target="../media/image173.png"/><Relationship Id="rId46" Type="http://schemas.openxmlformats.org/officeDocument/2006/relationships/customXml" Target="../ink/ink988.xml"/><Relationship Id="rId67" Type="http://schemas.openxmlformats.org/officeDocument/2006/relationships/customXml" Target="../ink/ink999.xml"/><Relationship Id="rId272" Type="http://schemas.openxmlformats.org/officeDocument/2006/relationships/image" Target="../media/image331.png"/><Relationship Id="rId293" Type="http://schemas.openxmlformats.org/officeDocument/2006/relationships/customXml" Target="../ink/ink1112.xml"/><Relationship Id="rId88" Type="http://schemas.openxmlformats.org/officeDocument/2006/relationships/image" Target="../media/image240.png"/><Relationship Id="rId111" Type="http://schemas.openxmlformats.org/officeDocument/2006/relationships/customXml" Target="../ink/ink1021.xml"/><Relationship Id="rId132" Type="http://schemas.openxmlformats.org/officeDocument/2006/relationships/image" Target="../media/image261.png"/><Relationship Id="rId153" Type="http://schemas.openxmlformats.org/officeDocument/2006/relationships/customXml" Target="../ink/ink1042.xml"/><Relationship Id="rId174" Type="http://schemas.openxmlformats.org/officeDocument/2006/relationships/image" Target="../media/image282.png"/><Relationship Id="rId195" Type="http://schemas.openxmlformats.org/officeDocument/2006/relationships/customXml" Target="../ink/ink1063.xml"/><Relationship Id="rId209" Type="http://schemas.openxmlformats.org/officeDocument/2006/relationships/customXml" Target="../ink/ink1070.xml"/><Relationship Id="rId220" Type="http://schemas.openxmlformats.org/officeDocument/2006/relationships/image" Target="../media/image305.png"/><Relationship Id="rId241" Type="http://schemas.openxmlformats.org/officeDocument/2006/relationships/customXml" Target="../ink/ink1086.xml"/><Relationship Id="rId15" Type="http://schemas.openxmlformats.org/officeDocument/2006/relationships/image" Target="../media/image168.png"/><Relationship Id="rId36" Type="http://schemas.openxmlformats.org/officeDocument/2006/relationships/customXml" Target="../ink/ink983.xml"/><Relationship Id="rId57" Type="http://schemas.openxmlformats.org/officeDocument/2006/relationships/image" Target="../media/image189.png"/><Relationship Id="rId262" Type="http://schemas.openxmlformats.org/officeDocument/2006/relationships/image" Target="../media/image326.png"/><Relationship Id="rId283" Type="http://schemas.openxmlformats.org/officeDocument/2006/relationships/customXml" Target="../ink/ink1107.xml"/><Relationship Id="rId78" Type="http://schemas.openxmlformats.org/officeDocument/2006/relationships/image" Target="../media/image235.png"/><Relationship Id="rId99" Type="http://schemas.openxmlformats.org/officeDocument/2006/relationships/customXml" Target="../ink/ink1015.xml"/><Relationship Id="rId101" Type="http://schemas.openxmlformats.org/officeDocument/2006/relationships/customXml" Target="../ink/ink1016.xml"/><Relationship Id="rId122" Type="http://schemas.openxmlformats.org/officeDocument/2006/relationships/image" Target="../media/image257.png"/><Relationship Id="rId143" Type="http://schemas.openxmlformats.org/officeDocument/2006/relationships/customXml" Target="../ink/ink1037.xml"/><Relationship Id="rId164" Type="http://schemas.openxmlformats.org/officeDocument/2006/relationships/image" Target="../media/image277.png"/><Relationship Id="rId185" Type="http://schemas.openxmlformats.org/officeDocument/2006/relationships/customXml" Target="../ink/ink1058.xml"/><Relationship Id="rId9" Type="http://schemas.openxmlformats.org/officeDocument/2006/relationships/image" Target="../media/image165.png"/><Relationship Id="rId210" Type="http://schemas.openxmlformats.org/officeDocument/2006/relationships/image" Target="../media/image300.png"/><Relationship Id="rId26" Type="http://schemas.openxmlformats.org/officeDocument/2006/relationships/customXml" Target="../ink/ink978.xml"/><Relationship Id="rId231" Type="http://schemas.openxmlformats.org/officeDocument/2006/relationships/customXml" Target="../ink/ink1081.xml"/><Relationship Id="rId252" Type="http://schemas.openxmlformats.org/officeDocument/2006/relationships/image" Target="../media/image321.png"/><Relationship Id="rId273" Type="http://schemas.openxmlformats.org/officeDocument/2006/relationships/customXml" Target="../ink/ink1102.xml"/><Relationship Id="rId294" Type="http://schemas.openxmlformats.org/officeDocument/2006/relationships/image" Target="../media/image342.png"/><Relationship Id="rId47" Type="http://schemas.openxmlformats.org/officeDocument/2006/relationships/image" Target="../media/image184.png"/><Relationship Id="rId68" Type="http://schemas.openxmlformats.org/officeDocument/2006/relationships/image" Target="../media/image194.png"/><Relationship Id="rId89" Type="http://schemas.openxmlformats.org/officeDocument/2006/relationships/customXml" Target="../ink/ink1010.xml"/><Relationship Id="rId112" Type="http://schemas.openxmlformats.org/officeDocument/2006/relationships/image" Target="../media/image252.png"/><Relationship Id="rId133" Type="http://schemas.openxmlformats.org/officeDocument/2006/relationships/customXml" Target="../ink/ink1032.xml"/><Relationship Id="rId154" Type="http://schemas.openxmlformats.org/officeDocument/2006/relationships/image" Target="../media/image272.png"/><Relationship Id="rId175" Type="http://schemas.openxmlformats.org/officeDocument/2006/relationships/customXml" Target="../ink/ink1053.xml"/><Relationship Id="rId196" Type="http://schemas.openxmlformats.org/officeDocument/2006/relationships/image" Target="../media/image293.png"/><Relationship Id="rId200" Type="http://schemas.openxmlformats.org/officeDocument/2006/relationships/image" Target="../media/image295.png"/><Relationship Id="rId16" Type="http://schemas.openxmlformats.org/officeDocument/2006/relationships/customXml" Target="../ink/ink973.xml"/><Relationship Id="rId221" Type="http://schemas.openxmlformats.org/officeDocument/2006/relationships/customXml" Target="../ink/ink1076.xml"/><Relationship Id="rId242" Type="http://schemas.openxmlformats.org/officeDocument/2006/relationships/image" Target="../media/image316.png"/><Relationship Id="rId263" Type="http://schemas.openxmlformats.org/officeDocument/2006/relationships/customXml" Target="../ink/ink1097.xml"/><Relationship Id="rId284" Type="http://schemas.openxmlformats.org/officeDocument/2006/relationships/image" Target="../media/image337.png"/><Relationship Id="rId37" Type="http://schemas.openxmlformats.org/officeDocument/2006/relationships/image" Target="../media/image179.png"/><Relationship Id="rId58" Type="http://schemas.openxmlformats.org/officeDocument/2006/relationships/customXml" Target="../ink/ink994.xml"/><Relationship Id="rId79" Type="http://schemas.openxmlformats.org/officeDocument/2006/relationships/customXml" Target="../ink/ink1005.xml"/><Relationship Id="rId102" Type="http://schemas.openxmlformats.org/officeDocument/2006/relationships/image" Target="../media/image247.png"/><Relationship Id="rId123" Type="http://schemas.openxmlformats.org/officeDocument/2006/relationships/customXml" Target="../ink/ink1027.xml"/><Relationship Id="rId144" Type="http://schemas.openxmlformats.org/officeDocument/2006/relationships/image" Target="../media/image267.png"/><Relationship Id="rId90" Type="http://schemas.openxmlformats.org/officeDocument/2006/relationships/image" Target="../media/image241.png"/><Relationship Id="rId165" Type="http://schemas.openxmlformats.org/officeDocument/2006/relationships/customXml" Target="../ink/ink1048.xml"/><Relationship Id="rId186" Type="http://schemas.openxmlformats.org/officeDocument/2006/relationships/image" Target="../media/image288.png"/><Relationship Id="rId211" Type="http://schemas.openxmlformats.org/officeDocument/2006/relationships/customXml" Target="../ink/ink1071.xml"/><Relationship Id="rId232" Type="http://schemas.openxmlformats.org/officeDocument/2006/relationships/image" Target="../media/image311.png"/><Relationship Id="rId253" Type="http://schemas.openxmlformats.org/officeDocument/2006/relationships/customXml" Target="../ink/ink1092.xml"/><Relationship Id="rId274" Type="http://schemas.openxmlformats.org/officeDocument/2006/relationships/image" Target="../media/image332.png"/><Relationship Id="rId27" Type="http://schemas.openxmlformats.org/officeDocument/2006/relationships/image" Target="../media/image174.png"/><Relationship Id="rId48" Type="http://schemas.openxmlformats.org/officeDocument/2006/relationships/customXml" Target="../ink/ink989.xml"/><Relationship Id="rId69" Type="http://schemas.openxmlformats.org/officeDocument/2006/relationships/customXml" Target="../ink/ink1000.xml"/><Relationship Id="rId113" Type="http://schemas.openxmlformats.org/officeDocument/2006/relationships/customXml" Target="../ink/ink1022.xml"/><Relationship Id="rId134" Type="http://schemas.openxmlformats.org/officeDocument/2006/relationships/image" Target="../media/image262.png"/><Relationship Id="rId80" Type="http://schemas.openxmlformats.org/officeDocument/2006/relationships/image" Target="../media/image236.png"/><Relationship Id="rId155" Type="http://schemas.openxmlformats.org/officeDocument/2006/relationships/customXml" Target="../ink/ink1043.xml"/><Relationship Id="rId176" Type="http://schemas.openxmlformats.org/officeDocument/2006/relationships/image" Target="../media/image283.png"/><Relationship Id="rId197" Type="http://schemas.openxmlformats.org/officeDocument/2006/relationships/customXml" Target="../ink/ink1064.xml"/><Relationship Id="rId201" Type="http://schemas.openxmlformats.org/officeDocument/2006/relationships/customXml" Target="../ink/ink1066.xml"/><Relationship Id="rId222" Type="http://schemas.openxmlformats.org/officeDocument/2006/relationships/image" Target="../media/image306.png"/><Relationship Id="rId243" Type="http://schemas.openxmlformats.org/officeDocument/2006/relationships/customXml" Target="../ink/ink1087.xml"/><Relationship Id="rId264" Type="http://schemas.openxmlformats.org/officeDocument/2006/relationships/image" Target="../media/image327.png"/><Relationship Id="rId285" Type="http://schemas.openxmlformats.org/officeDocument/2006/relationships/customXml" Target="../ink/ink1108.xml"/><Relationship Id="rId17" Type="http://schemas.openxmlformats.org/officeDocument/2006/relationships/image" Target="../media/image169.png"/><Relationship Id="rId38" Type="http://schemas.openxmlformats.org/officeDocument/2006/relationships/customXml" Target="../ink/ink984.xml"/><Relationship Id="rId59" Type="http://schemas.openxmlformats.org/officeDocument/2006/relationships/image" Target="../media/image190.png"/><Relationship Id="rId103" Type="http://schemas.openxmlformats.org/officeDocument/2006/relationships/customXml" Target="../ink/ink1017.xml"/><Relationship Id="rId124" Type="http://schemas.openxmlformats.org/officeDocument/2006/relationships/image" Target="../media/image258.png"/><Relationship Id="rId70" Type="http://schemas.openxmlformats.org/officeDocument/2006/relationships/image" Target="../media/image231.png"/><Relationship Id="rId91" Type="http://schemas.openxmlformats.org/officeDocument/2006/relationships/customXml" Target="../ink/ink1011.xml"/><Relationship Id="rId145" Type="http://schemas.openxmlformats.org/officeDocument/2006/relationships/customXml" Target="../ink/ink1038.xml"/><Relationship Id="rId166" Type="http://schemas.openxmlformats.org/officeDocument/2006/relationships/image" Target="../media/image278.png"/><Relationship Id="rId187" Type="http://schemas.openxmlformats.org/officeDocument/2006/relationships/customXml" Target="../ink/ink105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01.png"/><Relationship Id="rId233" Type="http://schemas.openxmlformats.org/officeDocument/2006/relationships/customXml" Target="../ink/ink1082.xml"/><Relationship Id="rId254" Type="http://schemas.openxmlformats.org/officeDocument/2006/relationships/image" Target="../media/image322.png"/><Relationship Id="rId28" Type="http://schemas.openxmlformats.org/officeDocument/2006/relationships/customXml" Target="../ink/ink979.xml"/><Relationship Id="rId49" Type="http://schemas.openxmlformats.org/officeDocument/2006/relationships/image" Target="../media/image185.png"/><Relationship Id="rId114" Type="http://schemas.openxmlformats.org/officeDocument/2006/relationships/image" Target="../media/image253.png"/><Relationship Id="rId275" Type="http://schemas.openxmlformats.org/officeDocument/2006/relationships/customXml" Target="../ink/ink1103.xml"/><Relationship Id="rId60" Type="http://schemas.openxmlformats.org/officeDocument/2006/relationships/customXml" Target="../ink/ink995.xml"/><Relationship Id="rId81" Type="http://schemas.openxmlformats.org/officeDocument/2006/relationships/customXml" Target="../ink/ink1006.xml"/><Relationship Id="rId135" Type="http://schemas.openxmlformats.org/officeDocument/2006/relationships/customXml" Target="../ink/ink1033.xml"/><Relationship Id="rId156" Type="http://schemas.openxmlformats.org/officeDocument/2006/relationships/image" Target="../media/image273.png"/><Relationship Id="rId177" Type="http://schemas.openxmlformats.org/officeDocument/2006/relationships/customXml" Target="../ink/ink1054.xml"/><Relationship Id="rId198" Type="http://schemas.openxmlformats.org/officeDocument/2006/relationships/image" Target="../media/image294.png"/><Relationship Id="rId202" Type="http://schemas.openxmlformats.org/officeDocument/2006/relationships/image" Target="../media/image296.png"/><Relationship Id="rId223" Type="http://schemas.openxmlformats.org/officeDocument/2006/relationships/customXml" Target="../ink/ink1077.xml"/><Relationship Id="rId244" Type="http://schemas.openxmlformats.org/officeDocument/2006/relationships/image" Target="../media/image317.png"/><Relationship Id="rId18" Type="http://schemas.openxmlformats.org/officeDocument/2006/relationships/customXml" Target="../ink/ink974.xml"/><Relationship Id="rId39" Type="http://schemas.openxmlformats.org/officeDocument/2006/relationships/image" Target="../media/image180.png"/><Relationship Id="rId265" Type="http://schemas.openxmlformats.org/officeDocument/2006/relationships/customXml" Target="../ink/ink1098.xml"/><Relationship Id="rId286" Type="http://schemas.openxmlformats.org/officeDocument/2006/relationships/image" Target="../media/image338.png"/><Relationship Id="rId50" Type="http://schemas.openxmlformats.org/officeDocument/2006/relationships/customXml" Target="../ink/ink990.xml"/><Relationship Id="rId104" Type="http://schemas.openxmlformats.org/officeDocument/2006/relationships/image" Target="../media/image248.png"/><Relationship Id="rId125" Type="http://schemas.openxmlformats.org/officeDocument/2006/relationships/customXml" Target="../ink/ink1028.xml"/><Relationship Id="rId146" Type="http://schemas.openxmlformats.org/officeDocument/2006/relationships/image" Target="../media/image268.png"/><Relationship Id="rId167" Type="http://schemas.openxmlformats.org/officeDocument/2006/relationships/customXml" Target="../ink/ink1049.xml"/><Relationship Id="rId188" Type="http://schemas.openxmlformats.org/officeDocument/2006/relationships/image" Target="../media/image289.png"/><Relationship Id="rId71" Type="http://schemas.openxmlformats.org/officeDocument/2006/relationships/customXml" Target="../ink/ink1001.xml"/><Relationship Id="rId92" Type="http://schemas.openxmlformats.org/officeDocument/2006/relationships/image" Target="../media/image242.png"/><Relationship Id="rId213" Type="http://schemas.openxmlformats.org/officeDocument/2006/relationships/customXml" Target="../ink/ink1072.xml"/><Relationship Id="rId234" Type="http://schemas.openxmlformats.org/officeDocument/2006/relationships/image" Target="../media/image312.png"/><Relationship Id="rId2" Type="http://schemas.openxmlformats.org/officeDocument/2006/relationships/customXml" Target="../ink/ink966.xml"/><Relationship Id="rId29" Type="http://schemas.openxmlformats.org/officeDocument/2006/relationships/image" Target="../media/image175.png"/><Relationship Id="rId255" Type="http://schemas.openxmlformats.org/officeDocument/2006/relationships/customXml" Target="../ink/ink1093.xml"/><Relationship Id="rId276" Type="http://schemas.openxmlformats.org/officeDocument/2006/relationships/image" Target="../media/image333.png"/><Relationship Id="rId40" Type="http://schemas.openxmlformats.org/officeDocument/2006/relationships/customXml" Target="../ink/ink985.xml"/><Relationship Id="rId115" Type="http://schemas.openxmlformats.org/officeDocument/2006/relationships/customXml" Target="../ink/ink1023.xml"/><Relationship Id="rId136" Type="http://schemas.openxmlformats.org/officeDocument/2006/relationships/image" Target="../media/image263.png"/><Relationship Id="rId157" Type="http://schemas.openxmlformats.org/officeDocument/2006/relationships/customXml" Target="../ink/ink1044.xml"/><Relationship Id="rId178" Type="http://schemas.openxmlformats.org/officeDocument/2006/relationships/image" Target="../media/image284.png"/><Relationship Id="rId61" Type="http://schemas.openxmlformats.org/officeDocument/2006/relationships/image" Target="../media/image191.png"/><Relationship Id="rId82" Type="http://schemas.openxmlformats.org/officeDocument/2006/relationships/image" Target="../media/image237.png"/><Relationship Id="rId199" Type="http://schemas.openxmlformats.org/officeDocument/2006/relationships/customXml" Target="../ink/ink1065.xml"/><Relationship Id="rId203" Type="http://schemas.openxmlformats.org/officeDocument/2006/relationships/customXml" Target="../ink/ink1067.xml"/><Relationship Id="rId19" Type="http://schemas.openxmlformats.org/officeDocument/2006/relationships/image" Target="../media/image170.png"/><Relationship Id="rId224" Type="http://schemas.openxmlformats.org/officeDocument/2006/relationships/image" Target="../media/image307.png"/><Relationship Id="rId245" Type="http://schemas.openxmlformats.org/officeDocument/2006/relationships/customXml" Target="../ink/ink1088.xml"/><Relationship Id="rId266" Type="http://schemas.openxmlformats.org/officeDocument/2006/relationships/image" Target="../media/image328.png"/><Relationship Id="rId287" Type="http://schemas.openxmlformats.org/officeDocument/2006/relationships/customXml" Target="../ink/ink1109.xml"/><Relationship Id="rId30" Type="http://schemas.openxmlformats.org/officeDocument/2006/relationships/customXml" Target="../ink/ink980.xml"/><Relationship Id="rId105" Type="http://schemas.openxmlformats.org/officeDocument/2006/relationships/customXml" Target="../ink/ink1018.xml"/><Relationship Id="rId126" Type="http://schemas.openxmlformats.org/officeDocument/2006/relationships/image" Target="../media/image259.png"/><Relationship Id="rId147" Type="http://schemas.openxmlformats.org/officeDocument/2006/relationships/customXml" Target="../ink/ink1039.xml"/><Relationship Id="rId168" Type="http://schemas.openxmlformats.org/officeDocument/2006/relationships/image" Target="../media/image279.png"/><Relationship Id="rId51" Type="http://schemas.openxmlformats.org/officeDocument/2006/relationships/image" Target="../media/image186.png"/><Relationship Id="rId72" Type="http://schemas.openxmlformats.org/officeDocument/2006/relationships/image" Target="../media/image232.png"/><Relationship Id="rId93" Type="http://schemas.openxmlformats.org/officeDocument/2006/relationships/customXml" Target="../ink/ink1012.xml"/><Relationship Id="rId189" Type="http://schemas.openxmlformats.org/officeDocument/2006/relationships/customXml" Target="../ink/ink1060.xml"/><Relationship Id="rId3" Type="http://schemas.openxmlformats.org/officeDocument/2006/relationships/image" Target="../media/image162.png"/><Relationship Id="rId214" Type="http://schemas.openxmlformats.org/officeDocument/2006/relationships/image" Target="../media/image302.png"/><Relationship Id="rId235" Type="http://schemas.openxmlformats.org/officeDocument/2006/relationships/customXml" Target="../ink/ink1083.xml"/><Relationship Id="rId256" Type="http://schemas.openxmlformats.org/officeDocument/2006/relationships/image" Target="../media/image323.png"/><Relationship Id="rId277" Type="http://schemas.openxmlformats.org/officeDocument/2006/relationships/customXml" Target="../ink/ink1104.xml"/><Relationship Id="rId116" Type="http://schemas.openxmlformats.org/officeDocument/2006/relationships/image" Target="../media/image254.png"/><Relationship Id="rId137" Type="http://schemas.openxmlformats.org/officeDocument/2006/relationships/customXml" Target="../ink/ink1034.xml"/><Relationship Id="rId158" Type="http://schemas.openxmlformats.org/officeDocument/2006/relationships/image" Target="../media/image274.png"/><Relationship Id="rId20" Type="http://schemas.openxmlformats.org/officeDocument/2006/relationships/customXml" Target="../ink/ink975.xml"/><Relationship Id="rId41" Type="http://schemas.openxmlformats.org/officeDocument/2006/relationships/image" Target="../media/image181.png"/><Relationship Id="rId62" Type="http://schemas.openxmlformats.org/officeDocument/2006/relationships/customXml" Target="../ink/ink996.xml"/><Relationship Id="rId83" Type="http://schemas.openxmlformats.org/officeDocument/2006/relationships/customXml" Target="../ink/ink1007.xml"/><Relationship Id="rId179" Type="http://schemas.openxmlformats.org/officeDocument/2006/relationships/customXml" Target="../ink/ink1055.xml"/><Relationship Id="rId190" Type="http://schemas.openxmlformats.org/officeDocument/2006/relationships/image" Target="../media/image290.png"/><Relationship Id="rId204" Type="http://schemas.openxmlformats.org/officeDocument/2006/relationships/image" Target="../media/image297.png"/><Relationship Id="rId225" Type="http://schemas.openxmlformats.org/officeDocument/2006/relationships/customXml" Target="../ink/ink1078.xml"/><Relationship Id="rId246" Type="http://schemas.openxmlformats.org/officeDocument/2006/relationships/image" Target="../media/image318.png"/><Relationship Id="rId267" Type="http://schemas.openxmlformats.org/officeDocument/2006/relationships/customXml" Target="../ink/ink1099.xml"/><Relationship Id="rId288" Type="http://schemas.openxmlformats.org/officeDocument/2006/relationships/image" Target="../media/image339.png"/><Relationship Id="rId106" Type="http://schemas.openxmlformats.org/officeDocument/2006/relationships/image" Target="../media/image249.png"/><Relationship Id="rId127" Type="http://schemas.openxmlformats.org/officeDocument/2006/relationships/customXml" Target="../ink/ink1029.xml"/><Relationship Id="rId10" Type="http://schemas.openxmlformats.org/officeDocument/2006/relationships/customXml" Target="../ink/ink970.xml"/><Relationship Id="rId31" Type="http://schemas.openxmlformats.org/officeDocument/2006/relationships/image" Target="../media/image176.png"/><Relationship Id="rId52" Type="http://schemas.openxmlformats.org/officeDocument/2006/relationships/customXml" Target="../ink/ink991.xml"/><Relationship Id="rId73" Type="http://schemas.openxmlformats.org/officeDocument/2006/relationships/customXml" Target="../ink/ink1002.xml"/><Relationship Id="rId94" Type="http://schemas.openxmlformats.org/officeDocument/2006/relationships/image" Target="../media/image243.png"/><Relationship Id="rId148" Type="http://schemas.openxmlformats.org/officeDocument/2006/relationships/image" Target="../media/image269.png"/><Relationship Id="rId169" Type="http://schemas.openxmlformats.org/officeDocument/2006/relationships/customXml" Target="../ink/ink1050.xml"/><Relationship Id="rId4" Type="http://schemas.openxmlformats.org/officeDocument/2006/relationships/customXml" Target="../ink/ink967.xml"/><Relationship Id="rId180" Type="http://schemas.openxmlformats.org/officeDocument/2006/relationships/image" Target="../media/image285.png"/><Relationship Id="rId215" Type="http://schemas.openxmlformats.org/officeDocument/2006/relationships/customXml" Target="../ink/ink1073.xml"/><Relationship Id="rId236" Type="http://schemas.openxmlformats.org/officeDocument/2006/relationships/image" Target="../media/image313.png"/><Relationship Id="rId257" Type="http://schemas.openxmlformats.org/officeDocument/2006/relationships/customXml" Target="../ink/ink1094.xml"/><Relationship Id="rId278" Type="http://schemas.openxmlformats.org/officeDocument/2006/relationships/image" Target="../media/image334.png"/><Relationship Id="rId42" Type="http://schemas.openxmlformats.org/officeDocument/2006/relationships/customXml" Target="../ink/ink986.xml"/><Relationship Id="rId84" Type="http://schemas.openxmlformats.org/officeDocument/2006/relationships/image" Target="../media/image238.png"/><Relationship Id="rId138" Type="http://schemas.openxmlformats.org/officeDocument/2006/relationships/image" Target="../media/image264.png"/><Relationship Id="rId191" Type="http://schemas.openxmlformats.org/officeDocument/2006/relationships/customXml" Target="../ink/ink1061.xml"/><Relationship Id="rId205" Type="http://schemas.openxmlformats.org/officeDocument/2006/relationships/customXml" Target="../ink/ink1068.xml"/><Relationship Id="rId247" Type="http://schemas.openxmlformats.org/officeDocument/2006/relationships/customXml" Target="../ink/ink1089.xml"/><Relationship Id="rId107" Type="http://schemas.openxmlformats.org/officeDocument/2006/relationships/customXml" Target="../ink/ink1019.xml"/><Relationship Id="rId289" Type="http://schemas.openxmlformats.org/officeDocument/2006/relationships/customXml" Target="../ink/ink1110.xml"/><Relationship Id="rId11" Type="http://schemas.openxmlformats.org/officeDocument/2006/relationships/image" Target="../media/image166.png"/><Relationship Id="rId53" Type="http://schemas.openxmlformats.org/officeDocument/2006/relationships/image" Target="../media/image187.png"/><Relationship Id="rId149" Type="http://schemas.openxmlformats.org/officeDocument/2006/relationships/customXml" Target="../ink/ink1040.xml"/><Relationship Id="rId95" Type="http://schemas.openxmlformats.org/officeDocument/2006/relationships/customXml" Target="../ink/ink1013.xml"/><Relationship Id="rId160" Type="http://schemas.openxmlformats.org/officeDocument/2006/relationships/image" Target="../media/image275.png"/><Relationship Id="rId216" Type="http://schemas.openxmlformats.org/officeDocument/2006/relationships/image" Target="../media/image303.png"/><Relationship Id="rId258" Type="http://schemas.openxmlformats.org/officeDocument/2006/relationships/image" Target="../media/image324.png"/><Relationship Id="rId22" Type="http://schemas.openxmlformats.org/officeDocument/2006/relationships/customXml" Target="../ink/ink976.xml"/><Relationship Id="rId64" Type="http://schemas.openxmlformats.org/officeDocument/2006/relationships/customXml" Target="../ink/ink997.xml"/><Relationship Id="rId118" Type="http://schemas.openxmlformats.org/officeDocument/2006/relationships/image" Target="../media/image255.png"/><Relationship Id="rId171" Type="http://schemas.openxmlformats.org/officeDocument/2006/relationships/customXml" Target="../ink/ink1051.xml"/><Relationship Id="rId227" Type="http://schemas.openxmlformats.org/officeDocument/2006/relationships/customXml" Target="../ink/ink1079.xml"/><Relationship Id="rId269" Type="http://schemas.openxmlformats.org/officeDocument/2006/relationships/customXml" Target="../ink/ink1100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71.xml"/><Relationship Id="rId21" Type="http://schemas.openxmlformats.org/officeDocument/2006/relationships/image" Target="../media/image171.png"/><Relationship Id="rId42" Type="http://schemas.openxmlformats.org/officeDocument/2006/relationships/customXml" Target="../ink/ink1133.xml"/><Relationship Id="rId63" Type="http://schemas.openxmlformats.org/officeDocument/2006/relationships/image" Target="../media/image192.png"/><Relationship Id="rId84" Type="http://schemas.openxmlformats.org/officeDocument/2006/relationships/image" Target="../media/image238.png"/><Relationship Id="rId138" Type="http://schemas.openxmlformats.org/officeDocument/2006/relationships/image" Target="../media/image264.png"/><Relationship Id="rId159" Type="http://schemas.openxmlformats.org/officeDocument/2006/relationships/customXml" Target="../ink/ink1192.xml"/><Relationship Id="rId170" Type="http://schemas.openxmlformats.org/officeDocument/2006/relationships/image" Target="../media/image280.png"/><Relationship Id="rId107" Type="http://schemas.openxmlformats.org/officeDocument/2006/relationships/customXml" Target="../ink/ink1166.xml"/><Relationship Id="rId11" Type="http://schemas.openxmlformats.org/officeDocument/2006/relationships/image" Target="../media/image166.png"/><Relationship Id="rId32" Type="http://schemas.openxmlformats.org/officeDocument/2006/relationships/customXml" Target="../ink/ink1128.xml"/><Relationship Id="rId53" Type="http://schemas.openxmlformats.org/officeDocument/2006/relationships/image" Target="../media/image187.png"/><Relationship Id="rId74" Type="http://schemas.openxmlformats.org/officeDocument/2006/relationships/image" Target="../media/image233.png"/><Relationship Id="rId128" Type="http://schemas.openxmlformats.org/officeDocument/2006/relationships/image" Target="../media/image260.png"/><Relationship Id="rId149" Type="http://schemas.openxmlformats.org/officeDocument/2006/relationships/customXml" Target="../ink/ink1187.xml"/><Relationship Id="rId5" Type="http://schemas.openxmlformats.org/officeDocument/2006/relationships/image" Target="../media/image163.png"/><Relationship Id="rId95" Type="http://schemas.openxmlformats.org/officeDocument/2006/relationships/customXml" Target="../ink/ink1160.xml"/><Relationship Id="rId160" Type="http://schemas.openxmlformats.org/officeDocument/2006/relationships/image" Target="../media/image275.png"/><Relationship Id="rId181" Type="http://schemas.openxmlformats.org/officeDocument/2006/relationships/customXml" Target="../ink/ink1203.xml"/><Relationship Id="rId22" Type="http://schemas.openxmlformats.org/officeDocument/2006/relationships/customXml" Target="../ink/ink1123.xml"/><Relationship Id="rId43" Type="http://schemas.openxmlformats.org/officeDocument/2006/relationships/image" Target="../media/image182.png"/><Relationship Id="rId64" Type="http://schemas.openxmlformats.org/officeDocument/2006/relationships/customXml" Target="../ink/ink1144.xml"/><Relationship Id="rId118" Type="http://schemas.openxmlformats.org/officeDocument/2006/relationships/image" Target="../media/image255.png"/><Relationship Id="rId139" Type="http://schemas.openxmlformats.org/officeDocument/2006/relationships/customXml" Target="../ink/ink1182.xml"/><Relationship Id="rId85" Type="http://schemas.openxmlformats.org/officeDocument/2006/relationships/customXml" Target="../ink/ink1155.xml"/><Relationship Id="rId150" Type="http://schemas.openxmlformats.org/officeDocument/2006/relationships/image" Target="../media/image270.png"/><Relationship Id="rId171" Type="http://schemas.openxmlformats.org/officeDocument/2006/relationships/customXml" Target="../ink/ink1198.xml"/><Relationship Id="rId12" Type="http://schemas.openxmlformats.org/officeDocument/2006/relationships/customXml" Target="../ink/ink1118.xml"/><Relationship Id="rId33" Type="http://schemas.openxmlformats.org/officeDocument/2006/relationships/image" Target="../media/image177.png"/><Relationship Id="rId108" Type="http://schemas.openxmlformats.org/officeDocument/2006/relationships/image" Target="../media/image250.png"/><Relationship Id="rId129" Type="http://schemas.openxmlformats.org/officeDocument/2006/relationships/customXml" Target="../ink/ink1177.xml"/><Relationship Id="rId54" Type="http://schemas.openxmlformats.org/officeDocument/2006/relationships/customXml" Target="../ink/ink1139.xml"/><Relationship Id="rId75" Type="http://schemas.openxmlformats.org/officeDocument/2006/relationships/customXml" Target="../ink/ink1150.xml"/><Relationship Id="rId96" Type="http://schemas.openxmlformats.org/officeDocument/2006/relationships/image" Target="../media/image244.png"/><Relationship Id="rId140" Type="http://schemas.openxmlformats.org/officeDocument/2006/relationships/image" Target="../media/image265.png"/><Relationship Id="rId161" Type="http://schemas.openxmlformats.org/officeDocument/2006/relationships/customXml" Target="../ink/ink1193.xml"/><Relationship Id="rId182" Type="http://schemas.openxmlformats.org/officeDocument/2006/relationships/image" Target="../media/image286.png"/><Relationship Id="rId6" Type="http://schemas.openxmlformats.org/officeDocument/2006/relationships/customXml" Target="../ink/ink1115.xml"/><Relationship Id="rId23" Type="http://schemas.openxmlformats.org/officeDocument/2006/relationships/image" Target="../media/image172.png"/><Relationship Id="rId119" Type="http://schemas.openxmlformats.org/officeDocument/2006/relationships/customXml" Target="../ink/ink1172.xml"/><Relationship Id="rId44" Type="http://schemas.openxmlformats.org/officeDocument/2006/relationships/customXml" Target="../ink/ink1134.xml"/><Relationship Id="rId65" Type="http://schemas.openxmlformats.org/officeDocument/2006/relationships/customXml" Target="../ink/ink1145.xml"/><Relationship Id="rId86" Type="http://schemas.openxmlformats.org/officeDocument/2006/relationships/image" Target="../media/image239.png"/><Relationship Id="rId130" Type="http://schemas.openxmlformats.org/officeDocument/2006/relationships/image" Target="../media/image101.png"/><Relationship Id="rId151" Type="http://schemas.openxmlformats.org/officeDocument/2006/relationships/customXml" Target="../ink/ink1188.xml"/><Relationship Id="rId172" Type="http://schemas.openxmlformats.org/officeDocument/2006/relationships/image" Target="../media/image281.png"/><Relationship Id="rId13" Type="http://schemas.openxmlformats.org/officeDocument/2006/relationships/image" Target="../media/image167.png"/><Relationship Id="rId18" Type="http://schemas.openxmlformats.org/officeDocument/2006/relationships/customXml" Target="../ink/ink1121.xml"/><Relationship Id="rId39" Type="http://schemas.openxmlformats.org/officeDocument/2006/relationships/image" Target="../media/image180.png"/><Relationship Id="rId109" Type="http://schemas.openxmlformats.org/officeDocument/2006/relationships/customXml" Target="../ink/ink1167.xml"/><Relationship Id="rId34" Type="http://schemas.openxmlformats.org/officeDocument/2006/relationships/customXml" Target="../ink/ink1129.xml"/><Relationship Id="rId50" Type="http://schemas.openxmlformats.org/officeDocument/2006/relationships/customXml" Target="../ink/ink1137.xml"/><Relationship Id="rId55" Type="http://schemas.openxmlformats.org/officeDocument/2006/relationships/image" Target="../media/image188.png"/><Relationship Id="rId76" Type="http://schemas.openxmlformats.org/officeDocument/2006/relationships/image" Target="../media/image234.png"/><Relationship Id="rId97" Type="http://schemas.openxmlformats.org/officeDocument/2006/relationships/customXml" Target="../ink/ink1161.xml"/><Relationship Id="rId104" Type="http://schemas.openxmlformats.org/officeDocument/2006/relationships/image" Target="../media/image248.png"/><Relationship Id="rId120" Type="http://schemas.openxmlformats.org/officeDocument/2006/relationships/image" Target="../media/image256.png"/><Relationship Id="rId125" Type="http://schemas.openxmlformats.org/officeDocument/2006/relationships/customXml" Target="../ink/ink1175.xml"/><Relationship Id="rId141" Type="http://schemas.openxmlformats.org/officeDocument/2006/relationships/customXml" Target="../ink/ink1183.xml"/><Relationship Id="rId146" Type="http://schemas.openxmlformats.org/officeDocument/2006/relationships/image" Target="../media/image268.png"/><Relationship Id="rId167" Type="http://schemas.openxmlformats.org/officeDocument/2006/relationships/customXml" Target="../ink/ink1196.xml"/><Relationship Id="rId188" Type="http://schemas.openxmlformats.org/officeDocument/2006/relationships/image" Target="../media/image343.png"/><Relationship Id="rId7" Type="http://schemas.openxmlformats.org/officeDocument/2006/relationships/image" Target="../media/image164.png"/><Relationship Id="rId71" Type="http://schemas.openxmlformats.org/officeDocument/2006/relationships/customXml" Target="../ink/ink1148.xml"/><Relationship Id="rId92" Type="http://schemas.openxmlformats.org/officeDocument/2006/relationships/image" Target="../media/image242.png"/><Relationship Id="rId162" Type="http://schemas.openxmlformats.org/officeDocument/2006/relationships/image" Target="../media/image276.png"/><Relationship Id="rId183" Type="http://schemas.openxmlformats.org/officeDocument/2006/relationships/customXml" Target="../ink/ink1204.xml"/><Relationship Id="rId2" Type="http://schemas.openxmlformats.org/officeDocument/2006/relationships/customXml" Target="../ink/ink1113.xml"/><Relationship Id="rId29" Type="http://schemas.openxmlformats.org/officeDocument/2006/relationships/image" Target="../media/image175.png"/><Relationship Id="rId24" Type="http://schemas.openxmlformats.org/officeDocument/2006/relationships/customXml" Target="../ink/ink1124.xml"/><Relationship Id="rId40" Type="http://schemas.openxmlformats.org/officeDocument/2006/relationships/customXml" Target="../ink/ink1132.xml"/><Relationship Id="rId45" Type="http://schemas.openxmlformats.org/officeDocument/2006/relationships/image" Target="../media/image183.png"/><Relationship Id="rId66" Type="http://schemas.openxmlformats.org/officeDocument/2006/relationships/image" Target="../media/image193.png"/><Relationship Id="rId87" Type="http://schemas.openxmlformats.org/officeDocument/2006/relationships/customXml" Target="../ink/ink1156.xml"/><Relationship Id="rId110" Type="http://schemas.openxmlformats.org/officeDocument/2006/relationships/image" Target="../media/image251.png"/><Relationship Id="rId115" Type="http://schemas.openxmlformats.org/officeDocument/2006/relationships/customXml" Target="../ink/ink1170.xml"/><Relationship Id="rId131" Type="http://schemas.openxmlformats.org/officeDocument/2006/relationships/customXml" Target="../ink/ink1178.xml"/><Relationship Id="rId136" Type="http://schemas.openxmlformats.org/officeDocument/2006/relationships/image" Target="../media/image263.png"/><Relationship Id="rId157" Type="http://schemas.openxmlformats.org/officeDocument/2006/relationships/customXml" Target="../ink/ink1191.xml"/><Relationship Id="rId178" Type="http://schemas.openxmlformats.org/officeDocument/2006/relationships/image" Target="../media/image284.png"/><Relationship Id="rId61" Type="http://schemas.openxmlformats.org/officeDocument/2006/relationships/image" Target="../media/image191.png"/><Relationship Id="rId82" Type="http://schemas.openxmlformats.org/officeDocument/2006/relationships/image" Target="../media/image237.png"/><Relationship Id="rId152" Type="http://schemas.openxmlformats.org/officeDocument/2006/relationships/image" Target="../media/image271.png"/><Relationship Id="rId173" Type="http://schemas.openxmlformats.org/officeDocument/2006/relationships/customXml" Target="../ink/ink1199.xml"/><Relationship Id="rId19" Type="http://schemas.openxmlformats.org/officeDocument/2006/relationships/image" Target="../media/image170.png"/><Relationship Id="rId14" Type="http://schemas.openxmlformats.org/officeDocument/2006/relationships/customXml" Target="../ink/ink1119.xml"/><Relationship Id="rId30" Type="http://schemas.openxmlformats.org/officeDocument/2006/relationships/customXml" Target="../ink/ink1127.xml"/><Relationship Id="rId35" Type="http://schemas.openxmlformats.org/officeDocument/2006/relationships/image" Target="../media/image178.png"/><Relationship Id="rId56" Type="http://schemas.openxmlformats.org/officeDocument/2006/relationships/customXml" Target="../ink/ink1140.xml"/><Relationship Id="rId77" Type="http://schemas.openxmlformats.org/officeDocument/2006/relationships/customXml" Target="../ink/ink1151.xml"/><Relationship Id="rId100" Type="http://schemas.openxmlformats.org/officeDocument/2006/relationships/image" Target="../media/image246.png"/><Relationship Id="rId105" Type="http://schemas.openxmlformats.org/officeDocument/2006/relationships/customXml" Target="../ink/ink1165.xml"/><Relationship Id="rId126" Type="http://schemas.openxmlformats.org/officeDocument/2006/relationships/image" Target="../media/image259.png"/><Relationship Id="rId147" Type="http://schemas.openxmlformats.org/officeDocument/2006/relationships/customXml" Target="../ink/ink1186.xml"/><Relationship Id="rId168" Type="http://schemas.openxmlformats.org/officeDocument/2006/relationships/image" Target="../media/image279.png"/><Relationship Id="rId8" Type="http://schemas.openxmlformats.org/officeDocument/2006/relationships/customXml" Target="../ink/ink1116.xml"/><Relationship Id="rId51" Type="http://schemas.openxmlformats.org/officeDocument/2006/relationships/image" Target="../media/image186.png"/><Relationship Id="rId72" Type="http://schemas.openxmlformats.org/officeDocument/2006/relationships/image" Target="../media/image232.png"/><Relationship Id="rId93" Type="http://schemas.openxmlformats.org/officeDocument/2006/relationships/customXml" Target="../ink/ink1159.xml"/><Relationship Id="rId98" Type="http://schemas.openxmlformats.org/officeDocument/2006/relationships/image" Target="../media/image245.png"/><Relationship Id="rId121" Type="http://schemas.openxmlformats.org/officeDocument/2006/relationships/customXml" Target="../ink/ink1173.xml"/><Relationship Id="rId142" Type="http://schemas.openxmlformats.org/officeDocument/2006/relationships/image" Target="../media/image266.png"/><Relationship Id="rId163" Type="http://schemas.openxmlformats.org/officeDocument/2006/relationships/customXml" Target="../ink/ink1194.xml"/><Relationship Id="rId184" Type="http://schemas.openxmlformats.org/officeDocument/2006/relationships/image" Target="../media/image287.png"/><Relationship Id="rId189" Type="http://schemas.openxmlformats.org/officeDocument/2006/relationships/customXml" Target="../ink/ink1207.xml"/><Relationship Id="rId3" Type="http://schemas.openxmlformats.org/officeDocument/2006/relationships/image" Target="../media/image162.png"/><Relationship Id="rId25" Type="http://schemas.openxmlformats.org/officeDocument/2006/relationships/image" Target="../media/image173.png"/><Relationship Id="rId46" Type="http://schemas.openxmlformats.org/officeDocument/2006/relationships/customXml" Target="../ink/ink1135.xml"/><Relationship Id="rId67" Type="http://schemas.openxmlformats.org/officeDocument/2006/relationships/customXml" Target="../ink/ink1146.xml"/><Relationship Id="rId116" Type="http://schemas.openxmlformats.org/officeDocument/2006/relationships/image" Target="../media/image254.png"/><Relationship Id="rId137" Type="http://schemas.openxmlformats.org/officeDocument/2006/relationships/customXml" Target="../ink/ink1181.xml"/><Relationship Id="rId158" Type="http://schemas.openxmlformats.org/officeDocument/2006/relationships/image" Target="../media/image274.png"/><Relationship Id="rId20" Type="http://schemas.openxmlformats.org/officeDocument/2006/relationships/customXml" Target="../ink/ink1122.xml"/><Relationship Id="rId41" Type="http://schemas.openxmlformats.org/officeDocument/2006/relationships/image" Target="../media/image181.png"/><Relationship Id="rId62" Type="http://schemas.openxmlformats.org/officeDocument/2006/relationships/customXml" Target="../ink/ink1143.xml"/><Relationship Id="rId83" Type="http://schemas.openxmlformats.org/officeDocument/2006/relationships/customXml" Target="../ink/ink1154.xml"/><Relationship Id="rId88" Type="http://schemas.openxmlformats.org/officeDocument/2006/relationships/image" Target="../media/image240.png"/><Relationship Id="rId111" Type="http://schemas.openxmlformats.org/officeDocument/2006/relationships/customXml" Target="../ink/ink1168.xml"/><Relationship Id="rId132" Type="http://schemas.openxmlformats.org/officeDocument/2006/relationships/image" Target="../media/image261.png"/><Relationship Id="rId153" Type="http://schemas.openxmlformats.org/officeDocument/2006/relationships/customXml" Target="../ink/ink1189.xml"/><Relationship Id="rId174" Type="http://schemas.openxmlformats.org/officeDocument/2006/relationships/image" Target="../media/image282.png"/><Relationship Id="rId179" Type="http://schemas.openxmlformats.org/officeDocument/2006/relationships/customXml" Target="../ink/ink1202.xml"/><Relationship Id="rId190" Type="http://schemas.openxmlformats.org/officeDocument/2006/relationships/image" Target="../media/image344.png"/><Relationship Id="rId15" Type="http://schemas.openxmlformats.org/officeDocument/2006/relationships/image" Target="../media/image168.png"/><Relationship Id="rId36" Type="http://schemas.openxmlformats.org/officeDocument/2006/relationships/customXml" Target="../ink/ink1130.xml"/><Relationship Id="rId57" Type="http://schemas.openxmlformats.org/officeDocument/2006/relationships/image" Target="../media/image189.png"/><Relationship Id="rId106" Type="http://schemas.openxmlformats.org/officeDocument/2006/relationships/image" Target="../media/image249.png"/><Relationship Id="rId127" Type="http://schemas.openxmlformats.org/officeDocument/2006/relationships/customXml" Target="../ink/ink1176.xml"/><Relationship Id="rId10" Type="http://schemas.openxmlformats.org/officeDocument/2006/relationships/customXml" Target="../ink/ink1117.xml"/><Relationship Id="rId31" Type="http://schemas.openxmlformats.org/officeDocument/2006/relationships/image" Target="../media/image176.png"/><Relationship Id="rId52" Type="http://schemas.openxmlformats.org/officeDocument/2006/relationships/customXml" Target="../ink/ink1138.xml"/><Relationship Id="rId73" Type="http://schemas.openxmlformats.org/officeDocument/2006/relationships/customXml" Target="../ink/ink1149.xml"/><Relationship Id="rId78" Type="http://schemas.openxmlformats.org/officeDocument/2006/relationships/image" Target="../media/image235.png"/><Relationship Id="rId94" Type="http://schemas.openxmlformats.org/officeDocument/2006/relationships/image" Target="../media/image243.png"/><Relationship Id="rId99" Type="http://schemas.openxmlformats.org/officeDocument/2006/relationships/customXml" Target="../ink/ink1162.xml"/><Relationship Id="rId101" Type="http://schemas.openxmlformats.org/officeDocument/2006/relationships/customXml" Target="../ink/ink1163.xml"/><Relationship Id="rId122" Type="http://schemas.openxmlformats.org/officeDocument/2006/relationships/image" Target="../media/image257.png"/><Relationship Id="rId143" Type="http://schemas.openxmlformats.org/officeDocument/2006/relationships/customXml" Target="../ink/ink1184.xml"/><Relationship Id="rId148" Type="http://schemas.openxmlformats.org/officeDocument/2006/relationships/image" Target="../media/image269.png"/><Relationship Id="rId164" Type="http://schemas.openxmlformats.org/officeDocument/2006/relationships/image" Target="../media/image277.png"/><Relationship Id="rId169" Type="http://schemas.openxmlformats.org/officeDocument/2006/relationships/customXml" Target="../ink/ink1197.xml"/><Relationship Id="rId185" Type="http://schemas.openxmlformats.org/officeDocument/2006/relationships/customXml" Target="../ink/ink1205.xml"/><Relationship Id="rId4" Type="http://schemas.openxmlformats.org/officeDocument/2006/relationships/customXml" Target="../ink/ink1114.xml"/><Relationship Id="rId9" Type="http://schemas.openxmlformats.org/officeDocument/2006/relationships/image" Target="../media/image165.png"/><Relationship Id="rId180" Type="http://schemas.openxmlformats.org/officeDocument/2006/relationships/image" Target="../media/image285.png"/><Relationship Id="rId26" Type="http://schemas.openxmlformats.org/officeDocument/2006/relationships/customXml" Target="../ink/ink1125.xml"/><Relationship Id="rId47" Type="http://schemas.openxmlformats.org/officeDocument/2006/relationships/image" Target="../media/image184.png"/><Relationship Id="rId68" Type="http://schemas.openxmlformats.org/officeDocument/2006/relationships/image" Target="../media/image194.png"/><Relationship Id="rId89" Type="http://schemas.openxmlformats.org/officeDocument/2006/relationships/customXml" Target="../ink/ink1157.xml"/><Relationship Id="rId112" Type="http://schemas.openxmlformats.org/officeDocument/2006/relationships/image" Target="../media/image252.png"/><Relationship Id="rId133" Type="http://schemas.openxmlformats.org/officeDocument/2006/relationships/customXml" Target="../ink/ink1179.xml"/><Relationship Id="rId154" Type="http://schemas.openxmlformats.org/officeDocument/2006/relationships/image" Target="../media/image272.png"/><Relationship Id="rId175" Type="http://schemas.openxmlformats.org/officeDocument/2006/relationships/customXml" Target="../ink/ink1200.xml"/><Relationship Id="rId16" Type="http://schemas.openxmlformats.org/officeDocument/2006/relationships/customXml" Target="../ink/ink1120.xml"/><Relationship Id="rId37" Type="http://schemas.openxmlformats.org/officeDocument/2006/relationships/image" Target="../media/image179.png"/><Relationship Id="rId58" Type="http://schemas.openxmlformats.org/officeDocument/2006/relationships/customXml" Target="../ink/ink1141.xml"/><Relationship Id="rId79" Type="http://schemas.openxmlformats.org/officeDocument/2006/relationships/customXml" Target="../ink/ink1152.xml"/><Relationship Id="rId102" Type="http://schemas.openxmlformats.org/officeDocument/2006/relationships/image" Target="../media/image247.png"/><Relationship Id="rId123" Type="http://schemas.openxmlformats.org/officeDocument/2006/relationships/customXml" Target="../ink/ink1174.xml"/><Relationship Id="rId144" Type="http://schemas.openxmlformats.org/officeDocument/2006/relationships/image" Target="../media/image267.png"/><Relationship Id="rId90" Type="http://schemas.openxmlformats.org/officeDocument/2006/relationships/image" Target="../media/image241.png"/><Relationship Id="rId165" Type="http://schemas.openxmlformats.org/officeDocument/2006/relationships/customXml" Target="../ink/ink1195.xml"/><Relationship Id="rId186" Type="http://schemas.openxmlformats.org/officeDocument/2006/relationships/image" Target="../media/image288.png"/><Relationship Id="rId27" Type="http://schemas.openxmlformats.org/officeDocument/2006/relationships/image" Target="../media/image174.png"/><Relationship Id="rId48" Type="http://schemas.openxmlformats.org/officeDocument/2006/relationships/customXml" Target="../ink/ink1136.xml"/><Relationship Id="rId69" Type="http://schemas.openxmlformats.org/officeDocument/2006/relationships/customXml" Target="../ink/ink1147.xml"/><Relationship Id="rId113" Type="http://schemas.openxmlformats.org/officeDocument/2006/relationships/customXml" Target="../ink/ink1169.xml"/><Relationship Id="rId134" Type="http://schemas.openxmlformats.org/officeDocument/2006/relationships/image" Target="../media/image262.png"/><Relationship Id="rId80" Type="http://schemas.openxmlformats.org/officeDocument/2006/relationships/image" Target="../media/image236.png"/><Relationship Id="rId155" Type="http://schemas.openxmlformats.org/officeDocument/2006/relationships/customXml" Target="../ink/ink1190.xml"/><Relationship Id="rId176" Type="http://schemas.openxmlformats.org/officeDocument/2006/relationships/image" Target="../media/image283.png"/><Relationship Id="rId17" Type="http://schemas.openxmlformats.org/officeDocument/2006/relationships/image" Target="../media/image169.png"/><Relationship Id="rId38" Type="http://schemas.openxmlformats.org/officeDocument/2006/relationships/customXml" Target="../ink/ink1131.xml"/><Relationship Id="rId59" Type="http://schemas.openxmlformats.org/officeDocument/2006/relationships/image" Target="../media/image190.png"/><Relationship Id="rId103" Type="http://schemas.openxmlformats.org/officeDocument/2006/relationships/customXml" Target="../ink/ink1164.xml"/><Relationship Id="rId124" Type="http://schemas.openxmlformats.org/officeDocument/2006/relationships/image" Target="../media/image258.png"/><Relationship Id="rId70" Type="http://schemas.openxmlformats.org/officeDocument/2006/relationships/image" Target="../media/image231.png"/><Relationship Id="rId91" Type="http://schemas.openxmlformats.org/officeDocument/2006/relationships/customXml" Target="../ink/ink1158.xml"/><Relationship Id="rId145" Type="http://schemas.openxmlformats.org/officeDocument/2006/relationships/customXml" Target="../ink/ink1185.xml"/><Relationship Id="rId166" Type="http://schemas.openxmlformats.org/officeDocument/2006/relationships/image" Target="../media/image278.png"/><Relationship Id="rId187" Type="http://schemas.openxmlformats.org/officeDocument/2006/relationships/customXml" Target="../ink/ink1206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126.xml"/><Relationship Id="rId49" Type="http://schemas.openxmlformats.org/officeDocument/2006/relationships/image" Target="../media/image185.png"/><Relationship Id="rId114" Type="http://schemas.openxmlformats.org/officeDocument/2006/relationships/image" Target="../media/image253.png"/><Relationship Id="rId60" Type="http://schemas.openxmlformats.org/officeDocument/2006/relationships/customXml" Target="../ink/ink1142.xml"/><Relationship Id="rId81" Type="http://schemas.openxmlformats.org/officeDocument/2006/relationships/customXml" Target="../ink/ink1153.xml"/><Relationship Id="rId135" Type="http://schemas.openxmlformats.org/officeDocument/2006/relationships/customXml" Target="../ink/ink1180.xml"/><Relationship Id="rId156" Type="http://schemas.openxmlformats.org/officeDocument/2006/relationships/image" Target="../media/image273.png"/><Relationship Id="rId177" Type="http://schemas.openxmlformats.org/officeDocument/2006/relationships/customXml" Target="../ink/ink1201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66.xml"/><Relationship Id="rId21" Type="http://schemas.openxmlformats.org/officeDocument/2006/relationships/image" Target="../media/image171.png"/><Relationship Id="rId63" Type="http://schemas.openxmlformats.org/officeDocument/2006/relationships/image" Target="../media/image192.png"/><Relationship Id="rId159" Type="http://schemas.openxmlformats.org/officeDocument/2006/relationships/customXml" Target="../ink/ink1287.xml"/><Relationship Id="rId170" Type="http://schemas.openxmlformats.org/officeDocument/2006/relationships/image" Target="../media/image280.png"/><Relationship Id="rId226" Type="http://schemas.openxmlformats.org/officeDocument/2006/relationships/image" Target="../media/image362.png"/><Relationship Id="rId268" Type="http://schemas.openxmlformats.org/officeDocument/2006/relationships/image" Target="../media/image383.png"/><Relationship Id="rId32" Type="http://schemas.openxmlformats.org/officeDocument/2006/relationships/customXml" Target="../ink/ink1223.xml"/><Relationship Id="rId74" Type="http://schemas.openxmlformats.org/officeDocument/2006/relationships/image" Target="../media/image233.png"/><Relationship Id="rId128" Type="http://schemas.openxmlformats.org/officeDocument/2006/relationships/image" Target="../media/image260.png"/><Relationship Id="rId5" Type="http://schemas.openxmlformats.org/officeDocument/2006/relationships/image" Target="../media/image163.png"/><Relationship Id="rId181" Type="http://schemas.openxmlformats.org/officeDocument/2006/relationships/customXml" Target="../ink/ink1298.xml"/><Relationship Id="rId237" Type="http://schemas.openxmlformats.org/officeDocument/2006/relationships/customXml" Target="../ink/ink1326.xml"/><Relationship Id="rId279" Type="http://schemas.openxmlformats.org/officeDocument/2006/relationships/customXml" Target="../ink/ink1347.xml"/><Relationship Id="rId43" Type="http://schemas.openxmlformats.org/officeDocument/2006/relationships/image" Target="../media/image182.png"/><Relationship Id="rId139" Type="http://schemas.openxmlformats.org/officeDocument/2006/relationships/customXml" Target="../ink/ink1277.xml"/><Relationship Id="rId290" Type="http://schemas.openxmlformats.org/officeDocument/2006/relationships/image" Target="../media/image394.png"/><Relationship Id="rId85" Type="http://schemas.openxmlformats.org/officeDocument/2006/relationships/customXml" Target="../ink/ink1250.xml"/><Relationship Id="rId150" Type="http://schemas.openxmlformats.org/officeDocument/2006/relationships/image" Target="../media/image270.png"/><Relationship Id="rId192" Type="http://schemas.openxmlformats.org/officeDocument/2006/relationships/image" Target="../media/image345.png"/><Relationship Id="rId206" Type="http://schemas.openxmlformats.org/officeDocument/2006/relationships/image" Target="../media/image352.png"/><Relationship Id="rId248" Type="http://schemas.openxmlformats.org/officeDocument/2006/relationships/image" Target="../media/image373.png"/><Relationship Id="rId12" Type="http://schemas.openxmlformats.org/officeDocument/2006/relationships/customXml" Target="../ink/ink1213.xml"/><Relationship Id="rId33" Type="http://schemas.openxmlformats.org/officeDocument/2006/relationships/image" Target="../media/image177.png"/><Relationship Id="rId108" Type="http://schemas.openxmlformats.org/officeDocument/2006/relationships/image" Target="../media/image250.png"/><Relationship Id="rId129" Type="http://schemas.openxmlformats.org/officeDocument/2006/relationships/customXml" Target="../ink/ink1272.xml"/><Relationship Id="rId280" Type="http://schemas.openxmlformats.org/officeDocument/2006/relationships/image" Target="../media/image389.png"/><Relationship Id="rId54" Type="http://schemas.openxmlformats.org/officeDocument/2006/relationships/customXml" Target="../ink/ink1234.xml"/><Relationship Id="rId75" Type="http://schemas.openxmlformats.org/officeDocument/2006/relationships/customXml" Target="../ink/ink1245.xml"/><Relationship Id="rId96" Type="http://schemas.openxmlformats.org/officeDocument/2006/relationships/image" Target="../media/image244.png"/><Relationship Id="rId140" Type="http://schemas.openxmlformats.org/officeDocument/2006/relationships/image" Target="../media/image265.png"/><Relationship Id="rId161" Type="http://schemas.openxmlformats.org/officeDocument/2006/relationships/customXml" Target="../ink/ink1288.xml"/><Relationship Id="rId182" Type="http://schemas.openxmlformats.org/officeDocument/2006/relationships/image" Target="../media/image286.png"/><Relationship Id="rId217" Type="http://schemas.openxmlformats.org/officeDocument/2006/relationships/customXml" Target="../ink/ink1316.xml"/><Relationship Id="rId6" Type="http://schemas.openxmlformats.org/officeDocument/2006/relationships/customXml" Target="../ink/ink1210.xml"/><Relationship Id="rId238" Type="http://schemas.openxmlformats.org/officeDocument/2006/relationships/image" Target="../media/image368.png"/><Relationship Id="rId259" Type="http://schemas.openxmlformats.org/officeDocument/2006/relationships/customXml" Target="../ink/ink1337.xml"/><Relationship Id="rId23" Type="http://schemas.openxmlformats.org/officeDocument/2006/relationships/image" Target="../media/image172.png"/><Relationship Id="rId119" Type="http://schemas.openxmlformats.org/officeDocument/2006/relationships/customXml" Target="../ink/ink1267.xml"/><Relationship Id="rId270" Type="http://schemas.openxmlformats.org/officeDocument/2006/relationships/image" Target="../media/image384.png"/><Relationship Id="rId291" Type="http://schemas.openxmlformats.org/officeDocument/2006/relationships/customXml" Target="../ink/ink1353.xml"/><Relationship Id="rId44" Type="http://schemas.openxmlformats.org/officeDocument/2006/relationships/customXml" Target="../ink/ink1229.xml"/><Relationship Id="rId65" Type="http://schemas.openxmlformats.org/officeDocument/2006/relationships/customXml" Target="../ink/ink1240.xml"/><Relationship Id="rId86" Type="http://schemas.openxmlformats.org/officeDocument/2006/relationships/image" Target="../media/image239.png"/><Relationship Id="rId130" Type="http://schemas.openxmlformats.org/officeDocument/2006/relationships/image" Target="../media/image101.png"/><Relationship Id="rId151" Type="http://schemas.openxmlformats.org/officeDocument/2006/relationships/customXml" Target="../ink/ink1283.xml"/><Relationship Id="rId172" Type="http://schemas.openxmlformats.org/officeDocument/2006/relationships/image" Target="../media/image281.png"/><Relationship Id="rId193" Type="http://schemas.openxmlformats.org/officeDocument/2006/relationships/customXml" Target="../ink/ink1304.xml"/><Relationship Id="rId207" Type="http://schemas.openxmlformats.org/officeDocument/2006/relationships/customXml" Target="../ink/ink1311.xml"/><Relationship Id="rId228" Type="http://schemas.openxmlformats.org/officeDocument/2006/relationships/image" Target="../media/image363.png"/><Relationship Id="rId249" Type="http://schemas.openxmlformats.org/officeDocument/2006/relationships/customXml" Target="../ink/ink1332.xml"/><Relationship Id="rId13" Type="http://schemas.openxmlformats.org/officeDocument/2006/relationships/image" Target="../media/image167.png"/><Relationship Id="rId109" Type="http://schemas.openxmlformats.org/officeDocument/2006/relationships/customXml" Target="../ink/ink1262.xml"/><Relationship Id="rId260" Type="http://schemas.openxmlformats.org/officeDocument/2006/relationships/image" Target="../media/image379.png"/><Relationship Id="rId281" Type="http://schemas.openxmlformats.org/officeDocument/2006/relationships/customXml" Target="../ink/ink1348.xml"/><Relationship Id="rId34" Type="http://schemas.openxmlformats.org/officeDocument/2006/relationships/customXml" Target="../ink/ink1224.xml"/><Relationship Id="rId55" Type="http://schemas.openxmlformats.org/officeDocument/2006/relationships/image" Target="../media/image188.png"/><Relationship Id="rId76" Type="http://schemas.openxmlformats.org/officeDocument/2006/relationships/image" Target="../media/image234.png"/><Relationship Id="rId97" Type="http://schemas.openxmlformats.org/officeDocument/2006/relationships/customXml" Target="../ink/ink1256.xml"/><Relationship Id="rId120" Type="http://schemas.openxmlformats.org/officeDocument/2006/relationships/image" Target="../media/image256.png"/><Relationship Id="rId141" Type="http://schemas.openxmlformats.org/officeDocument/2006/relationships/customXml" Target="../ink/ink1278.xml"/><Relationship Id="rId7" Type="http://schemas.openxmlformats.org/officeDocument/2006/relationships/image" Target="../media/image164.png"/><Relationship Id="rId162" Type="http://schemas.openxmlformats.org/officeDocument/2006/relationships/image" Target="../media/image276.png"/><Relationship Id="rId183" Type="http://schemas.openxmlformats.org/officeDocument/2006/relationships/customXml" Target="../ink/ink1299.xml"/><Relationship Id="rId218" Type="http://schemas.openxmlformats.org/officeDocument/2006/relationships/image" Target="../media/image358.png"/><Relationship Id="rId239" Type="http://schemas.openxmlformats.org/officeDocument/2006/relationships/customXml" Target="../ink/ink1327.xml"/><Relationship Id="rId250" Type="http://schemas.openxmlformats.org/officeDocument/2006/relationships/image" Target="../media/image374.png"/><Relationship Id="rId271" Type="http://schemas.openxmlformats.org/officeDocument/2006/relationships/customXml" Target="../ink/ink1343.xml"/><Relationship Id="rId292" Type="http://schemas.openxmlformats.org/officeDocument/2006/relationships/image" Target="../media/image395.png"/><Relationship Id="rId24" Type="http://schemas.openxmlformats.org/officeDocument/2006/relationships/customXml" Target="../ink/ink1219.xml"/><Relationship Id="rId45" Type="http://schemas.openxmlformats.org/officeDocument/2006/relationships/image" Target="../media/image183.png"/><Relationship Id="rId66" Type="http://schemas.openxmlformats.org/officeDocument/2006/relationships/image" Target="../media/image193.png"/><Relationship Id="rId87" Type="http://schemas.openxmlformats.org/officeDocument/2006/relationships/customXml" Target="../ink/ink1251.xml"/><Relationship Id="rId110" Type="http://schemas.openxmlformats.org/officeDocument/2006/relationships/image" Target="../media/image251.png"/><Relationship Id="rId131" Type="http://schemas.openxmlformats.org/officeDocument/2006/relationships/customXml" Target="../ink/ink1273.xml"/><Relationship Id="rId152" Type="http://schemas.openxmlformats.org/officeDocument/2006/relationships/image" Target="../media/image271.png"/><Relationship Id="rId173" Type="http://schemas.openxmlformats.org/officeDocument/2006/relationships/customXml" Target="../ink/ink1294.xml"/><Relationship Id="rId194" Type="http://schemas.openxmlformats.org/officeDocument/2006/relationships/image" Target="../media/image346.png"/><Relationship Id="rId208" Type="http://schemas.openxmlformats.org/officeDocument/2006/relationships/image" Target="../media/image353.png"/><Relationship Id="rId229" Type="http://schemas.openxmlformats.org/officeDocument/2006/relationships/customXml" Target="../ink/ink1322.xml"/><Relationship Id="rId240" Type="http://schemas.openxmlformats.org/officeDocument/2006/relationships/image" Target="../media/image369.png"/><Relationship Id="rId261" Type="http://schemas.openxmlformats.org/officeDocument/2006/relationships/customXml" Target="../ink/ink1338.xml"/><Relationship Id="rId14" Type="http://schemas.openxmlformats.org/officeDocument/2006/relationships/customXml" Target="../ink/ink1214.xml"/><Relationship Id="rId35" Type="http://schemas.openxmlformats.org/officeDocument/2006/relationships/image" Target="../media/image178.png"/><Relationship Id="rId56" Type="http://schemas.openxmlformats.org/officeDocument/2006/relationships/customXml" Target="../ink/ink1235.xml"/><Relationship Id="rId77" Type="http://schemas.openxmlformats.org/officeDocument/2006/relationships/customXml" Target="../ink/ink1246.xml"/><Relationship Id="rId100" Type="http://schemas.openxmlformats.org/officeDocument/2006/relationships/image" Target="../media/image246.png"/><Relationship Id="rId282" Type="http://schemas.openxmlformats.org/officeDocument/2006/relationships/image" Target="../media/image390.png"/><Relationship Id="rId8" Type="http://schemas.openxmlformats.org/officeDocument/2006/relationships/customXml" Target="../ink/ink1211.xml"/><Relationship Id="rId98" Type="http://schemas.openxmlformats.org/officeDocument/2006/relationships/image" Target="../media/image245.png"/><Relationship Id="rId121" Type="http://schemas.openxmlformats.org/officeDocument/2006/relationships/customXml" Target="../ink/ink1268.xml"/><Relationship Id="rId142" Type="http://schemas.openxmlformats.org/officeDocument/2006/relationships/image" Target="../media/image266.png"/><Relationship Id="rId163" Type="http://schemas.openxmlformats.org/officeDocument/2006/relationships/customXml" Target="../ink/ink1289.xml"/><Relationship Id="rId184" Type="http://schemas.openxmlformats.org/officeDocument/2006/relationships/image" Target="../media/image287.png"/><Relationship Id="rId219" Type="http://schemas.openxmlformats.org/officeDocument/2006/relationships/customXml" Target="../ink/ink1317.xml"/><Relationship Id="rId230" Type="http://schemas.openxmlformats.org/officeDocument/2006/relationships/image" Target="../media/image364.png"/><Relationship Id="rId251" Type="http://schemas.openxmlformats.org/officeDocument/2006/relationships/customXml" Target="../ink/ink1333.xml"/><Relationship Id="rId25" Type="http://schemas.openxmlformats.org/officeDocument/2006/relationships/image" Target="../media/image173.png"/><Relationship Id="rId46" Type="http://schemas.openxmlformats.org/officeDocument/2006/relationships/customXml" Target="../ink/ink1230.xml"/><Relationship Id="rId67" Type="http://schemas.openxmlformats.org/officeDocument/2006/relationships/customXml" Target="../ink/ink1241.xml"/><Relationship Id="rId272" Type="http://schemas.openxmlformats.org/officeDocument/2006/relationships/image" Target="../media/image385.png"/><Relationship Id="rId293" Type="http://schemas.openxmlformats.org/officeDocument/2006/relationships/customXml" Target="../ink/ink1354.xml"/><Relationship Id="rId88" Type="http://schemas.openxmlformats.org/officeDocument/2006/relationships/image" Target="../media/image240.png"/><Relationship Id="rId111" Type="http://schemas.openxmlformats.org/officeDocument/2006/relationships/customXml" Target="../ink/ink1263.xml"/><Relationship Id="rId132" Type="http://schemas.openxmlformats.org/officeDocument/2006/relationships/image" Target="../media/image261.png"/><Relationship Id="rId153" Type="http://schemas.openxmlformats.org/officeDocument/2006/relationships/customXml" Target="../ink/ink1284.xml"/><Relationship Id="rId174" Type="http://schemas.openxmlformats.org/officeDocument/2006/relationships/image" Target="../media/image282.png"/><Relationship Id="rId195" Type="http://schemas.openxmlformats.org/officeDocument/2006/relationships/customXml" Target="../ink/ink1305.xml"/><Relationship Id="rId209" Type="http://schemas.openxmlformats.org/officeDocument/2006/relationships/customXml" Target="../ink/ink1312.xml"/><Relationship Id="rId220" Type="http://schemas.openxmlformats.org/officeDocument/2006/relationships/image" Target="../media/image359.png"/><Relationship Id="rId241" Type="http://schemas.openxmlformats.org/officeDocument/2006/relationships/customXml" Target="../ink/ink1328.xml"/><Relationship Id="rId15" Type="http://schemas.openxmlformats.org/officeDocument/2006/relationships/image" Target="../media/image168.png"/><Relationship Id="rId36" Type="http://schemas.openxmlformats.org/officeDocument/2006/relationships/customXml" Target="../ink/ink1225.xml"/><Relationship Id="rId57" Type="http://schemas.openxmlformats.org/officeDocument/2006/relationships/image" Target="../media/image189.png"/><Relationship Id="rId262" Type="http://schemas.openxmlformats.org/officeDocument/2006/relationships/image" Target="../media/image380.png"/><Relationship Id="rId283" Type="http://schemas.openxmlformats.org/officeDocument/2006/relationships/customXml" Target="../ink/ink1349.xml"/><Relationship Id="rId78" Type="http://schemas.openxmlformats.org/officeDocument/2006/relationships/image" Target="../media/image235.png"/><Relationship Id="rId99" Type="http://schemas.openxmlformats.org/officeDocument/2006/relationships/customXml" Target="../ink/ink1257.xml"/><Relationship Id="rId101" Type="http://schemas.openxmlformats.org/officeDocument/2006/relationships/customXml" Target="../ink/ink1258.xml"/><Relationship Id="rId122" Type="http://schemas.openxmlformats.org/officeDocument/2006/relationships/image" Target="../media/image257.png"/><Relationship Id="rId143" Type="http://schemas.openxmlformats.org/officeDocument/2006/relationships/customXml" Target="../ink/ink1279.xml"/><Relationship Id="rId164" Type="http://schemas.openxmlformats.org/officeDocument/2006/relationships/image" Target="../media/image277.png"/><Relationship Id="rId185" Type="http://schemas.openxmlformats.org/officeDocument/2006/relationships/customXml" Target="../ink/ink1300.xml"/><Relationship Id="rId9" Type="http://schemas.openxmlformats.org/officeDocument/2006/relationships/image" Target="../media/image165.png"/><Relationship Id="rId210" Type="http://schemas.openxmlformats.org/officeDocument/2006/relationships/image" Target="../media/image354.png"/><Relationship Id="rId26" Type="http://schemas.openxmlformats.org/officeDocument/2006/relationships/customXml" Target="../ink/ink1220.xml"/><Relationship Id="rId231" Type="http://schemas.openxmlformats.org/officeDocument/2006/relationships/customXml" Target="../ink/ink1323.xml"/><Relationship Id="rId252" Type="http://schemas.openxmlformats.org/officeDocument/2006/relationships/image" Target="../media/image375.png"/><Relationship Id="rId273" Type="http://schemas.openxmlformats.org/officeDocument/2006/relationships/customXml" Target="../ink/ink1344.xml"/><Relationship Id="rId294" Type="http://schemas.openxmlformats.org/officeDocument/2006/relationships/image" Target="../media/image396.png"/><Relationship Id="rId47" Type="http://schemas.openxmlformats.org/officeDocument/2006/relationships/image" Target="../media/image184.png"/><Relationship Id="rId68" Type="http://schemas.openxmlformats.org/officeDocument/2006/relationships/image" Target="../media/image194.png"/><Relationship Id="rId89" Type="http://schemas.openxmlformats.org/officeDocument/2006/relationships/customXml" Target="../ink/ink1252.xml"/><Relationship Id="rId112" Type="http://schemas.openxmlformats.org/officeDocument/2006/relationships/image" Target="../media/image252.png"/><Relationship Id="rId133" Type="http://schemas.openxmlformats.org/officeDocument/2006/relationships/customXml" Target="../ink/ink1274.xml"/><Relationship Id="rId154" Type="http://schemas.openxmlformats.org/officeDocument/2006/relationships/image" Target="../media/image272.png"/><Relationship Id="rId175" Type="http://schemas.openxmlformats.org/officeDocument/2006/relationships/customXml" Target="../ink/ink1295.xml"/><Relationship Id="rId196" Type="http://schemas.openxmlformats.org/officeDocument/2006/relationships/image" Target="../media/image347.png"/><Relationship Id="rId200" Type="http://schemas.openxmlformats.org/officeDocument/2006/relationships/image" Target="../media/image349.png"/><Relationship Id="rId16" Type="http://schemas.openxmlformats.org/officeDocument/2006/relationships/customXml" Target="../ink/ink1215.xml"/><Relationship Id="rId221" Type="http://schemas.openxmlformats.org/officeDocument/2006/relationships/customXml" Target="../ink/ink1318.xml"/><Relationship Id="rId242" Type="http://schemas.openxmlformats.org/officeDocument/2006/relationships/image" Target="../media/image370.png"/><Relationship Id="rId263" Type="http://schemas.openxmlformats.org/officeDocument/2006/relationships/customXml" Target="../ink/ink1339.xml"/><Relationship Id="rId284" Type="http://schemas.openxmlformats.org/officeDocument/2006/relationships/image" Target="../media/image391.png"/><Relationship Id="rId37" Type="http://schemas.openxmlformats.org/officeDocument/2006/relationships/image" Target="../media/image179.png"/><Relationship Id="rId58" Type="http://schemas.openxmlformats.org/officeDocument/2006/relationships/customXml" Target="../ink/ink1236.xml"/><Relationship Id="rId79" Type="http://schemas.openxmlformats.org/officeDocument/2006/relationships/customXml" Target="../ink/ink1247.xml"/><Relationship Id="rId102" Type="http://schemas.openxmlformats.org/officeDocument/2006/relationships/image" Target="../media/image247.png"/><Relationship Id="rId123" Type="http://schemas.openxmlformats.org/officeDocument/2006/relationships/customXml" Target="../ink/ink1269.xml"/><Relationship Id="rId144" Type="http://schemas.openxmlformats.org/officeDocument/2006/relationships/image" Target="../media/image267.png"/><Relationship Id="rId90" Type="http://schemas.openxmlformats.org/officeDocument/2006/relationships/image" Target="../media/image241.png"/><Relationship Id="rId165" Type="http://schemas.openxmlformats.org/officeDocument/2006/relationships/customXml" Target="../ink/ink1290.xml"/><Relationship Id="rId186" Type="http://schemas.openxmlformats.org/officeDocument/2006/relationships/image" Target="../media/image288.png"/><Relationship Id="rId211" Type="http://schemas.openxmlformats.org/officeDocument/2006/relationships/customXml" Target="../ink/ink1313.xml"/><Relationship Id="rId232" Type="http://schemas.openxmlformats.org/officeDocument/2006/relationships/image" Target="../media/image365.png"/><Relationship Id="rId253" Type="http://schemas.openxmlformats.org/officeDocument/2006/relationships/customXml" Target="../ink/ink1334.xml"/><Relationship Id="rId274" Type="http://schemas.openxmlformats.org/officeDocument/2006/relationships/image" Target="../media/image386.png"/><Relationship Id="rId295" Type="http://schemas.openxmlformats.org/officeDocument/2006/relationships/customXml" Target="../ink/ink1355.xml"/><Relationship Id="rId27" Type="http://schemas.openxmlformats.org/officeDocument/2006/relationships/image" Target="../media/image174.png"/><Relationship Id="rId48" Type="http://schemas.openxmlformats.org/officeDocument/2006/relationships/customXml" Target="../ink/ink1231.xml"/><Relationship Id="rId69" Type="http://schemas.openxmlformats.org/officeDocument/2006/relationships/customXml" Target="../ink/ink1242.xml"/><Relationship Id="rId113" Type="http://schemas.openxmlformats.org/officeDocument/2006/relationships/customXml" Target="../ink/ink1264.xml"/><Relationship Id="rId134" Type="http://schemas.openxmlformats.org/officeDocument/2006/relationships/image" Target="../media/image262.png"/><Relationship Id="rId80" Type="http://schemas.openxmlformats.org/officeDocument/2006/relationships/image" Target="../media/image236.png"/><Relationship Id="rId155" Type="http://schemas.openxmlformats.org/officeDocument/2006/relationships/customXml" Target="../ink/ink1285.xml"/><Relationship Id="rId176" Type="http://schemas.openxmlformats.org/officeDocument/2006/relationships/image" Target="../media/image283.png"/><Relationship Id="rId197" Type="http://schemas.openxmlformats.org/officeDocument/2006/relationships/customXml" Target="../ink/ink1306.xml"/><Relationship Id="rId201" Type="http://schemas.openxmlformats.org/officeDocument/2006/relationships/customXml" Target="../ink/ink1308.xml"/><Relationship Id="rId222" Type="http://schemas.openxmlformats.org/officeDocument/2006/relationships/image" Target="../media/image360.png"/><Relationship Id="rId243" Type="http://schemas.openxmlformats.org/officeDocument/2006/relationships/customXml" Target="../ink/ink1329.xml"/><Relationship Id="rId264" Type="http://schemas.openxmlformats.org/officeDocument/2006/relationships/image" Target="../media/image381.png"/><Relationship Id="rId285" Type="http://schemas.openxmlformats.org/officeDocument/2006/relationships/customXml" Target="../ink/ink1350.xml"/><Relationship Id="rId17" Type="http://schemas.openxmlformats.org/officeDocument/2006/relationships/image" Target="../media/image169.png"/><Relationship Id="rId38" Type="http://schemas.openxmlformats.org/officeDocument/2006/relationships/customXml" Target="../ink/ink1226.xml"/><Relationship Id="rId59" Type="http://schemas.openxmlformats.org/officeDocument/2006/relationships/image" Target="../media/image190.png"/><Relationship Id="rId103" Type="http://schemas.openxmlformats.org/officeDocument/2006/relationships/customXml" Target="../ink/ink1259.xml"/><Relationship Id="rId124" Type="http://schemas.openxmlformats.org/officeDocument/2006/relationships/image" Target="../media/image258.png"/><Relationship Id="rId70" Type="http://schemas.openxmlformats.org/officeDocument/2006/relationships/image" Target="../media/image231.png"/><Relationship Id="rId91" Type="http://schemas.openxmlformats.org/officeDocument/2006/relationships/customXml" Target="../ink/ink1253.xml"/><Relationship Id="rId145" Type="http://schemas.openxmlformats.org/officeDocument/2006/relationships/customXml" Target="../ink/ink1280.xml"/><Relationship Id="rId166" Type="http://schemas.openxmlformats.org/officeDocument/2006/relationships/image" Target="../media/image278.png"/><Relationship Id="rId187" Type="http://schemas.openxmlformats.org/officeDocument/2006/relationships/customXml" Target="../ink/ink130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55.png"/><Relationship Id="rId233" Type="http://schemas.openxmlformats.org/officeDocument/2006/relationships/customXml" Target="../ink/ink1324.xml"/><Relationship Id="rId254" Type="http://schemas.openxmlformats.org/officeDocument/2006/relationships/image" Target="../media/image376.png"/><Relationship Id="rId28" Type="http://schemas.openxmlformats.org/officeDocument/2006/relationships/customXml" Target="../ink/ink1221.xml"/><Relationship Id="rId49" Type="http://schemas.openxmlformats.org/officeDocument/2006/relationships/image" Target="../media/image185.png"/><Relationship Id="rId114" Type="http://schemas.openxmlformats.org/officeDocument/2006/relationships/image" Target="../media/image253.png"/><Relationship Id="rId275" Type="http://schemas.openxmlformats.org/officeDocument/2006/relationships/customXml" Target="../ink/ink1345.xml"/><Relationship Id="rId296" Type="http://schemas.openxmlformats.org/officeDocument/2006/relationships/image" Target="../media/image397.png"/><Relationship Id="rId60" Type="http://schemas.openxmlformats.org/officeDocument/2006/relationships/customXml" Target="../ink/ink1237.xml"/><Relationship Id="rId81" Type="http://schemas.openxmlformats.org/officeDocument/2006/relationships/customXml" Target="../ink/ink1248.xml"/><Relationship Id="rId135" Type="http://schemas.openxmlformats.org/officeDocument/2006/relationships/customXml" Target="../ink/ink1275.xml"/><Relationship Id="rId156" Type="http://schemas.openxmlformats.org/officeDocument/2006/relationships/image" Target="../media/image273.png"/><Relationship Id="rId177" Type="http://schemas.openxmlformats.org/officeDocument/2006/relationships/customXml" Target="../ink/ink1296.xml"/><Relationship Id="rId198" Type="http://schemas.openxmlformats.org/officeDocument/2006/relationships/image" Target="../media/image348.png"/><Relationship Id="rId202" Type="http://schemas.openxmlformats.org/officeDocument/2006/relationships/image" Target="../media/image350.png"/><Relationship Id="rId223" Type="http://schemas.openxmlformats.org/officeDocument/2006/relationships/customXml" Target="../ink/ink1319.xml"/><Relationship Id="rId244" Type="http://schemas.openxmlformats.org/officeDocument/2006/relationships/image" Target="../media/image371.png"/><Relationship Id="rId18" Type="http://schemas.openxmlformats.org/officeDocument/2006/relationships/customXml" Target="../ink/ink1216.xml"/><Relationship Id="rId39" Type="http://schemas.openxmlformats.org/officeDocument/2006/relationships/image" Target="../media/image180.png"/><Relationship Id="rId265" Type="http://schemas.openxmlformats.org/officeDocument/2006/relationships/customXml" Target="../ink/ink1340.xml"/><Relationship Id="rId286" Type="http://schemas.openxmlformats.org/officeDocument/2006/relationships/image" Target="../media/image392.png"/><Relationship Id="rId50" Type="http://schemas.openxmlformats.org/officeDocument/2006/relationships/customXml" Target="../ink/ink1232.xml"/><Relationship Id="rId104" Type="http://schemas.openxmlformats.org/officeDocument/2006/relationships/image" Target="../media/image248.png"/><Relationship Id="rId125" Type="http://schemas.openxmlformats.org/officeDocument/2006/relationships/customXml" Target="../ink/ink1270.xml"/><Relationship Id="rId146" Type="http://schemas.openxmlformats.org/officeDocument/2006/relationships/image" Target="../media/image268.png"/><Relationship Id="rId167" Type="http://schemas.openxmlformats.org/officeDocument/2006/relationships/customXml" Target="../ink/ink1291.xml"/><Relationship Id="rId188" Type="http://schemas.openxmlformats.org/officeDocument/2006/relationships/image" Target="../media/image343.png"/><Relationship Id="rId71" Type="http://schemas.openxmlformats.org/officeDocument/2006/relationships/customXml" Target="../ink/ink1243.xml"/><Relationship Id="rId92" Type="http://schemas.openxmlformats.org/officeDocument/2006/relationships/image" Target="../media/image242.png"/><Relationship Id="rId213" Type="http://schemas.openxmlformats.org/officeDocument/2006/relationships/customXml" Target="../ink/ink1314.xml"/><Relationship Id="rId234" Type="http://schemas.openxmlformats.org/officeDocument/2006/relationships/image" Target="../media/image366.png"/><Relationship Id="rId2" Type="http://schemas.openxmlformats.org/officeDocument/2006/relationships/customXml" Target="../ink/ink1208.xml"/><Relationship Id="rId29" Type="http://schemas.openxmlformats.org/officeDocument/2006/relationships/image" Target="../media/image175.png"/><Relationship Id="rId255" Type="http://schemas.openxmlformats.org/officeDocument/2006/relationships/customXml" Target="../ink/ink1335.xml"/><Relationship Id="rId276" Type="http://schemas.openxmlformats.org/officeDocument/2006/relationships/image" Target="../media/image387.png"/><Relationship Id="rId40" Type="http://schemas.openxmlformats.org/officeDocument/2006/relationships/customXml" Target="../ink/ink1227.xml"/><Relationship Id="rId115" Type="http://schemas.openxmlformats.org/officeDocument/2006/relationships/customXml" Target="../ink/ink1265.xml"/><Relationship Id="rId136" Type="http://schemas.openxmlformats.org/officeDocument/2006/relationships/image" Target="../media/image263.png"/><Relationship Id="rId157" Type="http://schemas.openxmlformats.org/officeDocument/2006/relationships/customXml" Target="../ink/ink1286.xml"/><Relationship Id="rId178" Type="http://schemas.openxmlformats.org/officeDocument/2006/relationships/image" Target="../media/image284.png"/><Relationship Id="rId61" Type="http://schemas.openxmlformats.org/officeDocument/2006/relationships/image" Target="../media/image191.png"/><Relationship Id="rId82" Type="http://schemas.openxmlformats.org/officeDocument/2006/relationships/image" Target="../media/image237.png"/><Relationship Id="rId199" Type="http://schemas.openxmlformats.org/officeDocument/2006/relationships/customXml" Target="../ink/ink1307.xml"/><Relationship Id="rId203" Type="http://schemas.openxmlformats.org/officeDocument/2006/relationships/customXml" Target="../ink/ink1309.xml"/><Relationship Id="rId19" Type="http://schemas.openxmlformats.org/officeDocument/2006/relationships/image" Target="../media/image170.png"/><Relationship Id="rId224" Type="http://schemas.openxmlformats.org/officeDocument/2006/relationships/image" Target="../media/image361.png"/><Relationship Id="rId245" Type="http://schemas.openxmlformats.org/officeDocument/2006/relationships/customXml" Target="../ink/ink1330.xml"/><Relationship Id="rId266" Type="http://schemas.openxmlformats.org/officeDocument/2006/relationships/image" Target="../media/image382.png"/><Relationship Id="rId287" Type="http://schemas.openxmlformats.org/officeDocument/2006/relationships/customXml" Target="../ink/ink1351.xml"/><Relationship Id="rId30" Type="http://schemas.openxmlformats.org/officeDocument/2006/relationships/customXml" Target="../ink/ink1222.xml"/><Relationship Id="rId105" Type="http://schemas.openxmlformats.org/officeDocument/2006/relationships/customXml" Target="../ink/ink1260.xml"/><Relationship Id="rId126" Type="http://schemas.openxmlformats.org/officeDocument/2006/relationships/image" Target="../media/image259.png"/><Relationship Id="rId147" Type="http://schemas.openxmlformats.org/officeDocument/2006/relationships/customXml" Target="../ink/ink1281.xml"/><Relationship Id="rId168" Type="http://schemas.openxmlformats.org/officeDocument/2006/relationships/image" Target="../media/image279.png"/><Relationship Id="rId51" Type="http://schemas.openxmlformats.org/officeDocument/2006/relationships/image" Target="../media/image186.png"/><Relationship Id="rId72" Type="http://schemas.openxmlformats.org/officeDocument/2006/relationships/image" Target="../media/image232.png"/><Relationship Id="rId93" Type="http://schemas.openxmlformats.org/officeDocument/2006/relationships/customXml" Target="../ink/ink1254.xml"/><Relationship Id="rId189" Type="http://schemas.openxmlformats.org/officeDocument/2006/relationships/customXml" Target="../ink/ink1302.xml"/><Relationship Id="rId3" Type="http://schemas.openxmlformats.org/officeDocument/2006/relationships/image" Target="../media/image162.png"/><Relationship Id="rId214" Type="http://schemas.openxmlformats.org/officeDocument/2006/relationships/image" Target="../media/image356.png"/><Relationship Id="rId235" Type="http://schemas.openxmlformats.org/officeDocument/2006/relationships/customXml" Target="../ink/ink1325.xml"/><Relationship Id="rId256" Type="http://schemas.openxmlformats.org/officeDocument/2006/relationships/image" Target="../media/image377.png"/><Relationship Id="rId277" Type="http://schemas.openxmlformats.org/officeDocument/2006/relationships/customXml" Target="../ink/ink1346.xml"/><Relationship Id="rId116" Type="http://schemas.openxmlformats.org/officeDocument/2006/relationships/image" Target="../media/image254.png"/><Relationship Id="rId137" Type="http://schemas.openxmlformats.org/officeDocument/2006/relationships/customXml" Target="../ink/ink1276.xml"/><Relationship Id="rId158" Type="http://schemas.openxmlformats.org/officeDocument/2006/relationships/image" Target="../media/image274.png"/><Relationship Id="rId20" Type="http://schemas.openxmlformats.org/officeDocument/2006/relationships/customXml" Target="../ink/ink1217.xml"/><Relationship Id="rId41" Type="http://schemas.openxmlformats.org/officeDocument/2006/relationships/image" Target="../media/image181.png"/><Relationship Id="rId62" Type="http://schemas.openxmlformats.org/officeDocument/2006/relationships/customXml" Target="../ink/ink1238.xml"/><Relationship Id="rId83" Type="http://schemas.openxmlformats.org/officeDocument/2006/relationships/customXml" Target="../ink/ink1249.xml"/><Relationship Id="rId179" Type="http://schemas.openxmlformats.org/officeDocument/2006/relationships/customXml" Target="../ink/ink1297.xml"/><Relationship Id="rId190" Type="http://schemas.openxmlformats.org/officeDocument/2006/relationships/image" Target="../media/image344.png"/><Relationship Id="rId204" Type="http://schemas.openxmlformats.org/officeDocument/2006/relationships/image" Target="../media/image351.png"/><Relationship Id="rId225" Type="http://schemas.openxmlformats.org/officeDocument/2006/relationships/customXml" Target="../ink/ink1320.xml"/><Relationship Id="rId246" Type="http://schemas.openxmlformats.org/officeDocument/2006/relationships/image" Target="../media/image372.png"/><Relationship Id="rId267" Type="http://schemas.openxmlformats.org/officeDocument/2006/relationships/customXml" Target="../ink/ink1341.xml"/><Relationship Id="rId288" Type="http://schemas.openxmlformats.org/officeDocument/2006/relationships/image" Target="../media/image393.png"/><Relationship Id="rId106" Type="http://schemas.openxmlformats.org/officeDocument/2006/relationships/image" Target="../media/image249.png"/><Relationship Id="rId127" Type="http://schemas.openxmlformats.org/officeDocument/2006/relationships/customXml" Target="../ink/ink1271.xml"/><Relationship Id="rId10" Type="http://schemas.openxmlformats.org/officeDocument/2006/relationships/customXml" Target="../ink/ink1212.xml"/><Relationship Id="rId31" Type="http://schemas.openxmlformats.org/officeDocument/2006/relationships/image" Target="../media/image176.png"/><Relationship Id="rId52" Type="http://schemas.openxmlformats.org/officeDocument/2006/relationships/customXml" Target="../ink/ink1233.xml"/><Relationship Id="rId73" Type="http://schemas.openxmlformats.org/officeDocument/2006/relationships/customXml" Target="../ink/ink1244.xml"/><Relationship Id="rId94" Type="http://schemas.openxmlformats.org/officeDocument/2006/relationships/image" Target="../media/image243.png"/><Relationship Id="rId148" Type="http://schemas.openxmlformats.org/officeDocument/2006/relationships/image" Target="../media/image269.png"/><Relationship Id="rId169" Type="http://schemas.openxmlformats.org/officeDocument/2006/relationships/customXml" Target="../ink/ink1292.xml"/><Relationship Id="rId4" Type="http://schemas.openxmlformats.org/officeDocument/2006/relationships/customXml" Target="../ink/ink1209.xml"/><Relationship Id="rId180" Type="http://schemas.openxmlformats.org/officeDocument/2006/relationships/image" Target="../media/image285.png"/><Relationship Id="rId215" Type="http://schemas.openxmlformats.org/officeDocument/2006/relationships/customXml" Target="../ink/ink1315.xml"/><Relationship Id="rId236" Type="http://schemas.openxmlformats.org/officeDocument/2006/relationships/image" Target="../media/image367.png"/><Relationship Id="rId257" Type="http://schemas.openxmlformats.org/officeDocument/2006/relationships/customXml" Target="../ink/ink1336.xml"/><Relationship Id="rId278" Type="http://schemas.openxmlformats.org/officeDocument/2006/relationships/image" Target="../media/image388.png"/><Relationship Id="rId42" Type="http://schemas.openxmlformats.org/officeDocument/2006/relationships/customXml" Target="../ink/ink1228.xml"/><Relationship Id="rId84" Type="http://schemas.openxmlformats.org/officeDocument/2006/relationships/image" Target="../media/image238.png"/><Relationship Id="rId138" Type="http://schemas.openxmlformats.org/officeDocument/2006/relationships/image" Target="../media/image264.png"/><Relationship Id="rId191" Type="http://schemas.openxmlformats.org/officeDocument/2006/relationships/customXml" Target="../ink/ink1303.xml"/><Relationship Id="rId205" Type="http://schemas.openxmlformats.org/officeDocument/2006/relationships/customXml" Target="../ink/ink1310.xml"/><Relationship Id="rId247" Type="http://schemas.openxmlformats.org/officeDocument/2006/relationships/customXml" Target="../ink/ink1331.xml"/><Relationship Id="rId107" Type="http://schemas.openxmlformats.org/officeDocument/2006/relationships/customXml" Target="../ink/ink1261.xml"/><Relationship Id="rId289" Type="http://schemas.openxmlformats.org/officeDocument/2006/relationships/customXml" Target="../ink/ink1352.xml"/><Relationship Id="rId11" Type="http://schemas.openxmlformats.org/officeDocument/2006/relationships/image" Target="../media/image166.png"/><Relationship Id="rId53" Type="http://schemas.openxmlformats.org/officeDocument/2006/relationships/image" Target="../media/image187.png"/><Relationship Id="rId149" Type="http://schemas.openxmlformats.org/officeDocument/2006/relationships/customXml" Target="../ink/ink1282.xml"/><Relationship Id="rId95" Type="http://schemas.openxmlformats.org/officeDocument/2006/relationships/customXml" Target="../ink/ink1255.xml"/><Relationship Id="rId160" Type="http://schemas.openxmlformats.org/officeDocument/2006/relationships/image" Target="../media/image275.png"/><Relationship Id="rId216" Type="http://schemas.openxmlformats.org/officeDocument/2006/relationships/image" Target="../media/image357.png"/><Relationship Id="rId258" Type="http://schemas.openxmlformats.org/officeDocument/2006/relationships/image" Target="../media/image378.png"/><Relationship Id="rId22" Type="http://schemas.openxmlformats.org/officeDocument/2006/relationships/customXml" Target="../ink/ink1218.xml"/><Relationship Id="rId64" Type="http://schemas.openxmlformats.org/officeDocument/2006/relationships/customXml" Target="../ink/ink1239.xml"/><Relationship Id="rId118" Type="http://schemas.openxmlformats.org/officeDocument/2006/relationships/image" Target="../media/image255.png"/><Relationship Id="rId171" Type="http://schemas.openxmlformats.org/officeDocument/2006/relationships/customXml" Target="../ink/ink1293.xml"/><Relationship Id="rId227" Type="http://schemas.openxmlformats.org/officeDocument/2006/relationships/customXml" Target="../ink/ink1321.xml"/><Relationship Id="rId269" Type="http://schemas.openxmlformats.org/officeDocument/2006/relationships/customXml" Target="../ink/ink13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tarik.ocaktan@education.l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6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5" Type="http://schemas.openxmlformats.org/officeDocument/2006/relationships/customXml" Target="../ink/ink1357.xml"/><Relationship Id="rId4" Type="http://schemas.openxmlformats.org/officeDocument/2006/relationships/image" Target="../media/image40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8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64.xml"/><Relationship Id="rId18" Type="http://schemas.openxmlformats.org/officeDocument/2006/relationships/image" Target="../media/image412.png"/><Relationship Id="rId26" Type="http://schemas.openxmlformats.org/officeDocument/2006/relationships/image" Target="../media/image416.png"/><Relationship Id="rId39" Type="http://schemas.openxmlformats.org/officeDocument/2006/relationships/customXml" Target="../ink/ink1377.xml"/><Relationship Id="rId21" Type="http://schemas.openxmlformats.org/officeDocument/2006/relationships/customXml" Target="../ink/ink1368.xml"/><Relationship Id="rId34" Type="http://schemas.openxmlformats.org/officeDocument/2006/relationships/image" Target="../media/image420.png"/><Relationship Id="rId42" Type="http://schemas.openxmlformats.org/officeDocument/2006/relationships/image" Target="../media/image424.png"/><Relationship Id="rId7" Type="http://schemas.openxmlformats.org/officeDocument/2006/relationships/customXml" Target="../ink/ink1361.xml"/><Relationship Id="rId2" Type="http://schemas.openxmlformats.org/officeDocument/2006/relationships/image" Target="../media/image6.tiff"/><Relationship Id="rId16" Type="http://schemas.openxmlformats.org/officeDocument/2006/relationships/image" Target="../media/image411.png"/><Relationship Id="rId20" Type="http://schemas.openxmlformats.org/officeDocument/2006/relationships/image" Target="../media/image413.png"/><Relationship Id="rId29" Type="http://schemas.openxmlformats.org/officeDocument/2006/relationships/customXml" Target="../ink/ink1372.xml"/><Relationship Id="rId41" Type="http://schemas.openxmlformats.org/officeDocument/2006/relationships/customXml" Target="../ink/ink13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11" Type="http://schemas.openxmlformats.org/officeDocument/2006/relationships/customXml" Target="../ink/ink1363.xml"/><Relationship Id="rId24" Type="http://schemas.openxmlformats.org/officeDocument/2006/relationships/image" Target="../media/image415.png"/><Relationship Id="rId32" Type="http://schemas.openxmlformats.org/officeDocument/2006/relationships/image" Target="../media/image419.png"/><Relationship Id="rId37" Type="http://schemas.openxmlformats.org/officeDocument/2006/relationships/customXml" Target="../ink/ink1376.xml"/><Relationship Id="rId40" Type="http://schemas.openxmlformats.org/officeDocument/2006/relationships/image" Target="../media/image423.png"/><Relationship Id="rId5" Type="http://schemas.openxmlformats.org/officeDocument/2006/relationships/customXml" Target="../ink/ink1360.xml"/><Relationship Id="rId15" Type="http://schemas.openxmlformats.org/officeDocument/2006/relationships/customXml" Target="../ink/ink1365.xml"/><Relationship Id="rId23" Type="http://schemas.openxmlformats.org/officeDocument/2006/relationships/customXml" Target="../ink/ink1369.xml"/><Relationship Id="rId28" Type="http://schemas.openxmlformats.org/officeDocument/2006/relationships/image" Target="../media/image417.png"/><Relationship Id="rId36" Type="http://schemas.openxmlformats.org/officeDocument/2006/relationships/image" Target="../media/image421.png"/><Relationship Id="rId10" Type="http://schemas.openxmlformats.org/officeDocument/2006/relationships/image" Target="../media/image408.png"/><Relationship Id="rId19" Type="http://schemas.openxmlformats.org/officeDocument/2006/relationships/customXml" Target="../ink/ink1367.xml"/><Relationship Id="rId31" Type="http://schemas.openxmlformats.org/officeDocument/2006/relationships/customXml" Target="../ink/ink1373.xml"/><Relationship Id="rId4" Type="http://schemas.openxmlformats.org/officeDocument/2006/relationships/image" Target="../media/image405.png"/><Relationship Id="rId9" Type="http://schemas.openxmlformats.org/officeDocument/2006/relationships/customXml" Target="../ink/ink1362.xml"/><Relationship Id="rId14" Type="http://schemas.openxmlformats.org/officeDocument/2006/relationships/image" Target="../media/image410.png"/><Relationship Id="rId22" Type="http://schemas.openxmlformats.org/officeDocument/2006/relationships/image" Target="../media/image414.png"/><Relationship Id="rId27" Type="http://schemas.openxmlformats.org/officeDocument/2006/relationships/customXml" Target="../ink/ink1371.xml"/><Relationship Id="rId30" Type="http://schemas.openxmlformats.org/officeDocument/2006/relationships/image" Target="../media/image418.png"/><Relationship Id="rId35" Type="http://schemas.openxmlformats.org/officeDocument/2006/relationships/customXml" Target="../ink/ink1375.xml"/><Relationship Id="rId8" Type="http://schemas.openxmlformats.org/officeDocument/2006/relationships/image" Target="../media/image407.png"/><Relationship Id="rId3" Type="http://schemas.openxmlformats.org/officeDocument/2006/relationships/customXml" Target="../ink/ink1359.xml"/><Relationship Id="rId12" Type="http://schemas.openxmlformats.org/officeDocument/2006/relationships/image" Target="../media/image409.png"/><Relationship Id="rId17" Type="http://schemas.openxmlformats.org/officeDocument/2006/relationships/customXml" Target="../ink/ink1366.xml"/><Relationship Id="rId25" Type="http://schemas.openxmlformats.org/officeDocument/2006/relationships/customXml" Target="../ink/ink1370.xml"/><Relationship Id="rId33" Type="http://schemas.openxmlformats.org/officeDocument/2006/relationships/customXml" Target="../ink/ink1374.xml"/><Relationship Id="rId38" Type="http://schemas.openxmlformats.org/officeDocument/2006/relationships/image" Target="../media/image4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4.xml"/><Relationship Id="rId18" Type="http://schemas.openxmlformats.org/officeDocument/2006/relationships/image" Target="../media/image413.png"/><Relationship Id="rId26" Type="http://schemas.openxmlformats.org/officeDocument/2006/relationships/image" Target="../media/image417.png"/><Relationship Id="rId39" Type="http://schemas.openxmlformats.org/officeDocument/2006/relationships/customXml" Target="../ink/ink1397.xml"/><Relationship Id="rId21" Type="http://schemas.openxmlformats.org/officeDocument/2006/relationships/customXml" Target="../ink/ink1388.xml"/><Relationship Id="rId34" Type="http://schemas.openxmlformats.org/officeDocument/2006/relationships/image" Target="../media/image421.png"/><Relationship Id="rId42" Type="http://schemas.openxmlformats.org/officeDocument/2006/relationships/image" Target="../media/image425.png"/><Relationship Id="rId7" Type="http://schemas.openxmlformats.org/officeDocument/2006/relationships/customXml" Target="../ink/ink1381.xml"/><Relationship Id="rId2" Type="http://schemas.openxmlformats.org/officeDocument/2006/relationships/image" Target="../media/image6.tiff"/><Relationship Id="rId16" Type="http://schemas.openxmlformats.org/officeDocument/2006/relationships/image" Target="../media/image412.png"/><Relationship Id="rId20" Type="http://schemas.openxmlformats.org/officeDocument/2006/relationships/image" Target="../media/image414.png"/><Relationship Id="rId29" Type="http://schemas.openxmlformats.org/officeDocument/2006/relationships/customXml" Target="../ink/ink1392.xml"/><Relationship Id="rId41" Type="http://schemas.openxmlformats.org/officeDocument/2006/relationships/customXml" Target="../ink/ink13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11" Type="http://schemas.openxmlformats.org/officeDocument/2006/relationships/customXml" Target="../ink/ink1383.xml"/><Relationship Id="rId24" Type="http://schemas.openxmlformats.org/officeDocument/2006/relationships/image" Target="../media/image416.png"/><Relationship Id="rId32" Type="http://schemas.openxmlformats.org/officeDocument/2006/relationships/image" Target="../media/image420.png"/><Relationship Id="rId37" Type="http://schemas.openxmlformats.org/officeDocument/2006/relationships/customXml" Target="../ink/ink1396.xml"/><Relationship Id="rId40" Type="http://schemas.openxmlformats.org/officeDocument/2006/relationships/image" Target="../media/image424.png"/><Relationship Id="rId5" Type="http://schemas.openxmlformats.org/officeDocument/2006/relationships/customXml" Target="../ink/ink1380.xml"/><Relationship Id="rId15" Type="http://schemas.openxmlformats.org/officeDocument/2006/relationships/customXml" Target="../ink/ink1385.xml"/><Relationship Id="rId23" Type="http://schemas.openxmlformats.org/officeDocument/2006/relationships/customXml" Target="../ink/ink1389.xml"/><Relationship Id="rId28" Type="http://schemas.openxmlformats.org/officeDocument/2006/relationships/image" Target="../media/image418.png"/><Relationship Id="rId36" Type="http://schemas.openxmlformats.org/officeDocument/2006/relationships/image" Target="../media/image422.png"/><Relationship Id="rId10" Type="http://schemas.openxmlformats.org/officeDocument/2006/relationships/image" Target="../media/image409.png"/><Relationship Id="rId19" Type="http://schemas.openxmlformats.org/officeDocument/2006/relationships/customXml" Target="../ink/ink1387.xml"/><Relationship Id="rId31" Type="http://schemas.openxmlformats.org/officeDocument/2006/relationships/customXml" Target="../ink/ink1393.xml"/><Relationship Id="rId44" Type="http://schemas.openxmlformats.org/officeDocument/2006/relationships/image" Target="../media/image426.png"/><Relationship Id="rId4" Type="http://schemas.openxmlformats.org/officeDocument/2006/relationships/image" Target="../media/image406.png"/><Relationship Id="rId9" Type="http://schemas.openxmlformats.org/officeDocument/2006/relationships/customXml" Target="../ink/ink1382.xml"/><Relationship Id="rId14" Type="http://schemas.openxmlformats.org/officeDocument/2006/relationships/image" Target="../media/image411.png"/><Relationship Id="rId22" Type="http://schemas.openxmlformats.org/officeDocument/2006/relationships/image" Target="../media/image415.png"/><Relationship Id="rId27" Type="http://schemas.openxmlformats.org/officeDocument/2006/relationships/customXml" Target="../ink/ink1391.xml"/><Relationship Id="rId30" Type="http://schemas.openxmlformats.org/officeDocument/2006/relationships/image" Target="../media/image419.png"/><Relationship Id="rId35" Type="http://schemas.openxmlformats.org/officeDocument/2006/relationships/customXml" Target="../ink/ink1395.xml"/><Relationship Id="rId43" Type="http://schemas.openxmlformats.org/officeDocument/2006/relationships/customXml" Target="../ink/ink1399.xml"/><Relationship Id="rId8" Type="http://schemas.openxmlformats.org/officeDocument/2006/relationships/image" Target="../media/image408.png"/><Relationship Id="rId3" Type="http://schemas.openxmlformats.org/officeDocument/2006/relationships/customXml" Target="../ink/ink1379.xml"/><Relationship Id="rId12" Type="http://schemas.openxmlformats.org/officeDocument/2006/relationships/image" Target="../media/image410.png"/><Relationship Id="rId17" Type="http://schemas.openxmlformats.org/officeDocument/2006/relationships/customXml" Target="../ink/ink1386.xml"/><Relationship Id="rId25" Type="http://schemas.openxmlformats.org/officeDocument/2006/relationships/customXml" Target="../ink/ink1390.xml"/><Relationship Id="rId33" Type="http://schemas.openxmlformats.org/officeDocument/2006/relationships/customXml" Target="../ink/ink1394.xml"/><Relationship Id="rId38" Type="http://schemas.openxmlformats.org/officeDocument/2006/relationships/image" Target="../media/image423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7.png"/><Relationship Id="rId21" Type="http://schemas.openxmlformats.org/officeDocument/2006/relationships/customXml" Target="../ink/ink1409.xml"/><Relationship Id="rId42" Type="http://schemas.openxmlformats.org/officeDocument/2006/relationships/image" Target="../media/image425.png"/><Relationship Id="rId47" Type="http://schemas.openxmlformats.org/officeDocument/2006/relationships/customXml" Target="../ink/ink1422.xml"/><Relationship Id="rId63" Type="http://schemas.openxmlformats.org/officeDocument/2006/relationships/customXml" Target="../ink/ink1430.xml"/><Relationship Id="rId68" Type="http://schemas.openxmlformats.org/officeDocument/2006/relationships/image" Target="../media/image438.png"/><Relationship Id="rId84" Type="http://schemas.openxmlformats.org/officeDocument/2006/relationships/image" Target="../media/image446.png"/><Relationship Id="rId16" Type="http://schemas.openxmlformats.org/officeDocument/2006/relationships/image" Target="../media/image412.png"/><Relationship Id="rId11" Type="http://schemas.openxmlformats.org/officeDocument/2006/relationships/customXml" Target="../ink/ink1404.xml"/><Relationship Id="rId32" Type="http://schemas.openxmlformats.org/officeDocument/2006/relationships/image" Target="../media/image420.png"/><Relationship Id="rId37" Type="http://schemas.openxmlformats.org/officeDocument/2006/relationships/customXml" Target="../ink/ink1417.xml"/><Relationship Id="rId53" Type="http://schemas.openxmlformats.org/officeDocument/2006/relationships/customXml" Target="../ink/ink1425.xml"/><Relationship Id="rId58" Type="http://schemas.openxmlformats.org/officeDocument/2006/relationships/image" Target="../media/image433.png"/><Relationship Id="rId74" Type="http://schemas.openxmlformats.org/officeDocument/2006/relationships/image" Target="../media/image441.png"/><Relationship Id="rId79" Type="http://schemas.openxmlformats.org/officeDocument/2006/relationships/customXml" Target="../ink/ink1438.xml"/><Relationship Id="rId5" Type="http://schemas.openxmlformats.org/officeDocument/2006/relationships/customXml" Target="../ink/ink1401.xml"/><Relationship Id="rId61" Type="http://schemas.openxmlformats.org/officeDocument/2006/relationships/customXml" Target="../ink/ink1429.xml"/><Relationship Id="rId82" Type="http://schemas.openxmlformats.org/officeDocument/2006/relationships/image" Target="../media/image445.png"/><Relationship Id="rId19" Type="http://schemas.openxmlformats.org/officeDocument/2006/relationships/customXml" Target="../ink/ink1408.xml"/><Relationship Id="rId14" Type="http://schemas.openxmlformats.org/officeDocument/2006/relationships/image" Target="../media/image411.png"/><Relationship Id="rId22" Type="http://schemas.openxmlformats.org/officeDocument/2006/relationships/image" Target="../media/image415.png"/><Relationship Id="rId27" Type="http://schemas.openxmlformats.org/officeDocument/2006/relationships/customXml" Target="../ink/ink1412.xml"/><Relationship Id="rId30" Type="http://schemas.openxmlformats.org/officeDocument/2006/relationships/image" Target="../media/image419.png"/><Relationship Id="rId35" Type="http://schemas.openxmlformats.org/officeDocument/2006/relationships/customXml" Target="../ink/ink1416.xml"/><Relationship Id="rId43" Type="http://schemas.openxmlformats.org/officeDocument/2006/relationships/customXml" Target="../ink/ink1420.xml"/><Relationship Id="rId48" Type="http://schemas.openxmlformats.org/officeDocument/2006/relationships/image" Target="../media/image428.png"/><Relationship Id="rId56" Type="http://schemas.openxmlformats.org/officeDocument/2006/relationships/image" Target="../media/image432.png"/><Relationship Id="rId64" Type="http://schemas.openxmlformats.org/officeDocument/2006/relationships/image" Target="../media/image436.png"/><Relationship Id="rId69" Type="http://schemas.openxmlformats.org/officeDocument/2006/relationships/customXml" Target="../ink/ink1433.xml"/><Relationship Id="rId77" Type="http://schemas.openxmlformats.org/officeDocument/2006/relationships/customXml" Target="../ink/ink1437.xml"/><Relationship Id="rId8" Type="http://schemas.openxmlformats.org/officeDocument/2006/relationships/image" Target="../media/image408.png"/><Relationship Id="rId51" Type="http://schemas.openxmlformats.org/officeDocument/2006/relationships/customXml" Target="../ink/ink1424.xml"/><Relationship Id="rId72" Type="http://schemas.openxmlformats.org/officeDocument/2006/relationships/image" Target="../media/image440.png"/><Relationship Id="rId80" Type="http://schemas.openxmlformats.org/officeDocument/2006/relationships/image" Target="../media/image444.png"/><Relationship Id="rId3" Type="http://schemas.openxmlformats.org/officeDocument/2006/relationships/customXml" Target="../ink/ink1400.xml"/><Relationship Id="rId12" Type="http://schemas.openxmlformats.org/officeDocument/2006/relationships/image" Target="../media/image410.png"/><Relationship Id="rId17" Type="http://schemas.openxmlformats.org/officeDocument/2006/relationships/customXml" Target="../ink/ink1407.xml"/><Relationship Id="rId25" Type="http://schemas.openxmlformats.org/officeDocument/2006/relationships/customXml" Target="../ink/ink1411.xml"/><Relationship Id="rId33" Type="http://schemas.openxmlformats.org/officeDocument/2006/relationships/customXml" Target="../ink/ink1415.xml"/><Relationship Id="rId38" Type="http://schemas.openxmlformats.org/officeDocument/2006/relationships/image" Target="../media/image423.png"/><Relationship Id="rId46" Type="http://schemas.openxmlformats.org/officeDocument/2006/relationships/image" Target="../media/image427.png"/><Relationship Id="rId59" Type="http://schemas.openxmlformats.org/officeDocument/2006/relationships/customXml" Target="../ink/ink1428.xml"/><Relationship Id="rId67" Type="http://schemas.openxmlformats.org/officeDocument/2006/relationships/customXml" Target="../ink/ink1432.xml"/><Relationship Id="rId20" Type="http://schemas.openxmlformats.org/officeDocument/2006/relationships/image" Target="../media/image414.png"/><Relationship Id="rId41" Type="http://schemas.openxmlformats.org/officeDocument/2006/relationships/customXml" Target="../ink/ink1419.xml"/><Relationship Id="rId54" Type="http://schemas.openxmlformats.org/officeDocument/2006/relationships/image" Target="../media/image431.png"/><Relationship Id="rId62" Type="http://schemas.openxmlformats.org/officeDocument/2006/relationships/image" Target="../media/image435.png"/><Relationship Id="rId70" Type="http://schemas.openxmlformats.org/officeDocument/2006/relationships/image" Target="../media/image439.png"/><Relationship Id="rId75" Type="http://schemas.openxmlformats.org/officeDocument/2006/relationships/customXml" Target="../ink/ink1436.xml"/><Relationship Id="rId83" Type="http://schemas.openxmlformats.org/officeDocument/2006/relationships/customXml" Target="../ink/ink14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15" Type="http://schemas.openxmlformats.org/officeDocument/2006/relationships/customXml" Target="../ink/ink1406.xml"/><Relationship Id="rId23" Type="http://schemas.openxmlformats.org/officeDocument/2006/relationships/customXml" Target="../ink/ink1410.xml"/><Relationship Id="rId28" Type="http://schemas.openxmlformats.org/officeDocument/2006/relationships/image" Target="../media/image418.png"/><Relationship Id="rId36" Type="http://schemas.openxmlformats.org/officeDocument/2006/relationships/image" Target="../media/image422.png"/><Relationship Id="rId49" Type="http://schemas.openxmlformats.org/officeDocument/2006/relationships/customXml" Target="../ink/ink1423.xml"/><Relationship Id="rId57" Type="http://schemas.openxmlformats.org/officeDocument/2006/relationships/customXml" Target="../ink/ink1427.xml"/><Relationship Id="rId10" Type="http://schemas.openxmlformats.org/officeDocument/2006/relationships/image" Target="../media/image409.png"/><Relationship Id="rId31" Type="http://schemas.openxmlformats.org/officeDocument/2006/relationships/customXml" Target="../ink/ink1414.xml"/><Relationship Id="rId44" Type="http://schemas.openxmlformats.org/officeDocument/2006/relationships/image" Target="../media/image426.png"/><Relationship Id="rId52" Type="http://schemas.openxmlformats.org/officeDocument/2006/relationships/image" Target="../media/image430.png"/><Relationship Id="rId60" Type="http://schemas.openxmlformats.org/officeDocument/2006/relationships/image" Target="../media/image434.png"/><Relationship Id="rId65" Type="http://schemas.openxmlformats.org/officeDocument/2006/relationships/customXml" Target="../ink/ink1431.xml"/><Relationship Id="rId73" Type="http://schemas.openxmlformats.org/officeDocument/2006/relationships/customXml" Target="../ink/ink1435.xml"/><Relationship Id="rId78" Type="http://schemas.openxmlformats.org/officeDocument/2006/relationships/image" Target="../media/image443.png"/><Relationship Id="rId81" Type="http://schemas.openxmlformats.org/officeDocument/2006/relationships/customXml" Target="../ink/ink1439.xml"/><Relationship Id="rId4" Type="http://schemas.openxmlformats.org/officeDocument/2006/relationships/image" Target="../media/image406.png"/><Relationship Id="rId9" Type="http://schemas.openxmlformats.org/officeDocument/2006/relationships/customXml" Target="../ink/ink1403.xml"/><Relationship Id="rId13" Type="http://schemas.openxmlformats.org/officeDocument/2006/relationships/customXml" Target="../ink/ink1405.xml"/><Relationship Id="rId18" Type="http://schemas.openxmlformats.org/officeDocument/2006/relationships/image" Target="../media/image413.png"/><Relationship Id="rId39" Type="http://schemas.openxmlformats.org/officeDocument/2006/relationships/customXml" Target="../ink/ink1418.xml"/><Relationship Id="rId34" Type="http://schemas.openxmlformats.org/officeDocument/2006/relationships/image" Target="../media/image421.png"/><Relationship Id="rId50" Type="http://schemas.openxmlformats.org/officeDocument/2006/relationships/image" Target="../media/image429.png"/><Relationship Id="rId55" Type="http://schemas.openxmlformats.org/officeDocument/2006/relationships/customXml" Target="../ink/ink1426.xml"/><Relationship Id="rId76" Type="http://schemas.openxmlformats.org/officeDocument/2006/relationships/image" Target="../media/image442.png"/><Relationship Id="rId7" Type="http://schemas.openxmlformats.org/officeDocument/2006/relationships/customXml" Target="../ink/ink1402.xml"/><Relationship Id="rId71" Type="http://schemas.openxmlformats.org/officeDocument/2006/relationships/customXml" Target="../ink/ink1434.xml"/><Relationship Id="rId2" Type="http://schemas.openxmlformats.org/officeDocument/2006/relationships/image" Target="../media/image6.tiff"/><Relationship Id="rId29" Type="http://schemas.openxmlformats.org/officeDocument/2006/relationships/customXml" Target="../ink/ink1413.xml"/><Relationship Id="rId24" Type="http://schemas.openxmlformats.org/officeDocument/2006/relationships/image" Target="../media/image416.png"/><Relationship Id="rId40" Type="http://schemas.openxmlformats.org/officeDocument/2006/relationships/image" Target="../media/image424.png"/><Relationship Id="rId45" Type="http://schemas.openxmlformats.org/officeDocument/2006/relationships/customXml" Target="../ink/ink1421.xml"/><Relationship Id="rId66" Type="http://schemas.openxmlformats.org/officeDocument/2006/relationships/image" Target="../media/image437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98.xml"/><Relationship Id="rId21" Type="http://schemas.openxmlformats.org/officeDocument/2006/relationships/customXml" Target="../ink/ink1450.xml"/><Relationship Id="rId42" Type="http://schemas.openxmlformats.org/officeDocument/2006/relationships/image" Target="../media/image425.png"/><Relationship Id="rId63" Type="http://schemas.openxmlformats.org/officeDocument/2006/relationships/customXml" Target="../ink/ink1471.xml"/><Relationship Id="rId84" Type="http://schemas.openxmlformats.org/officeDocument/2006/relationships/image" Target="../media/image446.png"/><Relationship Id="rId16" Type="http://schemas.openxmlformats.org/officeDocument/2006/relationships/image" Target="../media/image412.png"/><Relationship Id="rId107" Type="http://schemas.openxmlformats.org/officeDocument/2006/relationships/customXml" Target="../ink/ink1493.xml"/><Relationship Id="rId11" Type="http://schemas.openxmlformats.org/officeDocument/2006/relationships/customXml" Target="../ink/ink1445.xml"/><Relationship Id="rId32" Type="http://schemas.openxmlformats.org/officeDocument/2006/relationships/image" Target="../media/image420.png"/><Relationship Id="rId37" Type="http://schemas.openxmlformats.org/officeDocument/2006/relationships/customXml" Target="../ink/ink1458.xml"/><Relationship Id="rId53" Type="http://schemas.openxmlformats.org/officeDocument/2006/relationships/customXml" Target="../ink/ink1466.xml"/><Relationship Id="rId58" Type="http://schemas.openxmlformats.org/officeDocument/2006/relationships/image" Target="../media/image433.png"/><Relationship Id="rId74" Type="http://schemas.openxmlformats.org/officeDocument/2006/relationships/image" Target="../media/image441.png"/><Relationship Id="rId79" Type="http://schemas.openxmlformats.org/officeDocument/2006/relationships/customXml" Target="../ink/ink1479.xml"/><Relationship Id="rId102" Type="http://schemas.openxmlformats.org/officeDocument/2006/relationships/image" Target="../media/image455.png"/><Relationship Id="rId123" Type="http://schemas.openxmlformats.org/officeDocument/2006/relationships/customXml" Target="../ink/ink1501.xml"/><Relationship Id="rId128" Type="http://schemas.openxmlformats.org/officeDocument/2006/relationships/image" Target="../media/image468.png"/><Relationship Id="rId5" Type="http://schemas.openxmlformats.org/officeDocument/2006/relationships/customXml" Target="../ink/ink1442.xml"/><Relationship Id="rId90" Type="http://schemas.openxmlformats.org/officeDocument/2006/relationships/image" Target="../media/image449.png"/><Relationship Id="rId95" Type="http://schemas.openxmlformats.org/officeDocument/2006/relationships/customXml" Target="../ink/ink1487.xml"/><Relationship Id="rId22" Type="http://schemas.openxmlformats.org/officeDocument/2006/relationships/image" Target="../media/image415.png"/><Relationship Id="rId27" Type="http://schemas.openxmlformats.org/officeDocument/2006/relationships/customXml" Target="../ink/ink1453.xml"/><Relationship Id="rId43" Type="http://schemas.openxmlformats.org/officeDocument/2006/relationships/customXml" Target="../ink/ink1461.xml"/><Relationship Id="rId48" Type="http://schemas.openxmlformats.org/officeDocument/2006/relationships/image" Target="../media/image428.png"/><Relationship Id="rId64" Type="http://schemas.openxmlformats.org/officeDocument/2006/relationships/image" Target="../media/image436.png"/><Relationship Id="rId69" Type="http://schemas.openxmlformats.org/officeDocument/2006/relationships/customXml" Target="../ink/ink1474.xml"/><Relationship Id="rId113" Type="http://schemas.openxmlformats.org/officeDocument/2006/relationships/customXml" Target="../ink/ink1496.xml"/><Relationship Id="rId118" Type="http://schemas.openxmlformats.org/officeDocument/2006/relationships/image" Target="../media/image463.png"/><Relationship Id="rId134" Type="http://schemas.openxmlformats.org/officeDocument/2006/relationships/image" Target="../media/image471.png"/><Relationship Id="rId80" Type="http://schemas.openxmlformats.org/officeDocument/2006/relationships/image" Target="../media/image444.png"/><Relationship Id="rId85" Type="http://schemas.openxmlformats.org/officeDocument/2006/relationships/customXml" Target="../ink/ink1482.xml"/><Relationship Id="rId12" Type="http://schemas.openxmlformats.org/officeDocument/2006/relationships/image" Target="../media/image410.png"/><Relationship Id="rId17" Type="http://schemas.openxmlformats.org/officeDocument/2006/relationships/customXml" Target="../ink/ink1448.xml"/><Relationship Id="rId33" Type="http://schemas.openxmlformats.org/officeDocument/2006/relationships/customXml" Target="../ink/ink1456.xml"/><Relationship Id="rId38" Type="http://schemas.openxmlformats.org/officeDocument/2006/relationships/image" Target="../media/image423.png"/><Relationship Id="rId59" Type="http://schemas.openxmlformats.org/officeDocument/2006/relationships/customXml" Target="../ink/ink1469.xml"/><Relationship Id="rId103" Type="http://schemas.openxmlformats.org/officeDocument/2006/relationships/customXml" Target="../ink/ink1491.xml"/><Relationship Id="rId108" Type="http://schemas.openxmlformats.org/officeDocument/2006/relationships/image" Target="../media/image458.png"/><Relationship Id="rId124" Type="http://schemas.openxmlformats.org/officeDocument/2006/relationships/image" Target="../media/image466.png"/><Relationship Id="rId129" Type="http://schemas.openxmlformats.org/officeDocument/2006/relationships/customXml" Target="../ink/ink1504.xml"/><Relationship Id="rId54" Type="http://schemas.openxmlformats.org/officeDocument/2006/relationships/image" Target="../media/image431.png"/><Relationship Id="rId70" Type="http://schemas.openxmlformats.org/officeDocument/2006/relationships/image" Target="../media/image439.png"/><Relationship Id="rId75" Type="http://schemas.openxmlformats.org/officeDocument/2006/relationships/customXml" Target="../ink/ink1477.xml"/><Relationship Id="rId91" Type="http://schemas.openxmlformats.org/officeDocument/2006/relationships/customXml" Target="../ink/ink1485.xml"/><Relationship Id="rId96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23" Type="http://schemas.openxmlformats.org/officeDocument/2006/relationships/customXml" Target="../ink/ink1451.xml"/><Relationship Id="rId28" Type="http://schemas.openxmlformats.org/officeDocument/2006/relationships/image" Target="../media/image418.png"/><Relationship Id="rId49" Type="http://schemas.openxmlformats.org/officeDocument/2006/relationships/customXml" Target="../ink/ink1464.xml"/><Relationship Id="rId114" Type="http://schemas.openxmlformats.org/officeDocument/2006/relationships/image" Target="../media/image461.png"/><Relationship Id="rId119" Type="http://schemas.openxmlformats.org/officeDocument/2006/relationships/customXml" Target="../ink/ink1499.xml"/><Relationship Id="rId44" Type="http://schemas.openxmlformats.org/officeDocument/2006/relationships/image" Target="../media/image426.png"/><Relationship Id="rId60" Type="http://schemas.openxmlformats.org/officeDocument/2006/relationships/image" Target="../media/image434.png"/><Relationship Id="rId65" Type="http://schemas.openxmlformats.org/officeDocument/2006/relationships/customXml" Target="../ink/ink1472.xml"/><Relationship Id="rId81" Type="http://schemas.openxmlformats.org/officeDocument/2006/relationships/customXml" Target="../ink/ink1480.xml"/><Relationship Id="rId86" Type="http://schemas.openxmlformats.org/officeDocument/2006/relationships/image" Target="../media/image447.png"/><Relationship Id="rId130" Type="http://schemas.openxmlformats.org/officeDocument/2006/relationships/image" Target="../media/image469.png"/><Relationship Id="rId135" Type="http://schemas.openxmlformats.org/officeDocument/2006/relationships/customXml" Target="../ink/ink1507.xml"/><Relationship Id="rId13" Type="http://schemas.openxmlformats.org/officeDocument/2006/relationships/customXml" Target="../ink/ink1446.xml"/><Relationship Id="rId18" Type="http://schemas.openxmlformats.org/officeDocument/2006/relationships/image" Target="../media/image413.png"/><Relationship Id="rId39" Type="http://schemas.openxmlformats.org/officeDocument/2006/relationships/customXml" Target="../ink/ink1459.xml"/><Relationship Id="rId109" Type="http://schemas.openxmlformats.org/officeDocument/2006/relationships/customXml" Target="../ink/ink1494.xml"/><Relationship Id="rId34" Type="http://schemas.openxmlformats.org/officeDocument/2006/relationships/image" Target="../media/image421.png"/><Relationship Id="rId50" Type="http://schemas.openxmlformats.org/officeDocument/2006/relationships/image" Target="../media/image429.png"/><Relationship Id="rId55" Type="http://schemas.openxmlformats.org/officeDocument/2006/relationships/customXml" Target="../ink/ink1467.xml"/><Relationship Id="rId76" Type="http://schemas.openxmlformats.org/officeDocument/2006/relationships/image" Target="../media/image442.png"/><Relationship Id="rId97" Type="http://schemas.openxmlformats.org/officeDocument/2006/relationships/customXml" Target="../ink/ink1488.xml"/><Relationship Id="rId104" Type="http://schemas.openxmlformats.org/officeDocument/2006/relationships/image" Target="../media/image456.png"/><Relationship Id="rId120" Type="http://schemas.openxmlformats.org/officeDocument/2006/relationships/image" Target="../media/image464.png"/><Relationship Id="rId125" Type="http://schemas.openxmlformats.org/officeDocument/2006/relationships/customXml" Target="../ink/ink1502.xml"/><Relationship Id="rId7" Type="http://schemas.openxmlformats.org/officeDocument/2006/relationships/customXml" Target="../ink/ink1443.xml"/><Relationship Id="rId71" Type="http://schemas.openxmlformats.org/officeDocument/2006/relationships/customXml" Target="../ink/ink1475.xml"/><Relationship Id="rId92" Type="http://schemas.openxmlformats.org/officeDocument/2006/relationships/image" Target="../media/image450.png"/><Relationship Id="rId2" Type="http://schemas.openxmlformats.org/officeDocument/2006/relationships/image" Target="../media/image6.tiff"/><Relationship Id="rId29" Type="http://schemas.openxmlformats.org/officeDocument/2006/relationships/customXml" Target="../ink/ink1454.xml"/><Relationship Id="rId24" Type="http://schemas.openxmlformats.org/officeDocument/2006/relationships/image" Target="../media/image416.png"/><Relationship Id="rId40" Type="http://schemas.openxmlformats.org/officeDocument/2006/relationships/image" Target="../media/image424.png"/><Relationship Id="rId45" Type="http://schemas.openxmlformats.org/officeDocument/2006/relationships/customXml" Target="../ink/ink1462.xml"/><Relationship Id="rId66" Type="http://schemas.openxmlformats.org/officeDocument/2006/relationships/image" Target="../media/image437.png"/><Relationship Id="rId87" Type="http://schemas.openxmlformats.org/officeDocument/2006/relationships/customXml" Target="../ink/ink1483.xml"/><Relationship Id="rId110" Type="http://schemas.openxmlformats.org/officeDocument/2006/relationships/image" Target="../media/image459.png"/><Relationship Id="rId115" Type="http://schemas.openxmlformats.org/officeDocument/2006/relationships/customXml" Target="../ink/ink1497.xml"/><Relationship Id="rId131" Type="http://schemas.openxmlformats.org/officeDocument/2006/relationships/customXml" Target="../ink/ink1505.xml"/><Relationship Id="rId136" Type="http://schemas.openxmlformats.org/officeDocument/2006/relationships/image" Target="../media/image472.png"/><Relationship Id="rId61" Type="http://schemas.openxmlformats.org/officeDocument/2006/relationships/customXml" Target="../ink/ink1470.xml"/><Relationship Id="rId82" Type="http://schemas.openxmlformats.org/officeDocument/2006/relationships/image" Target="../media/image445.png"/><Relationship Id="rId19" Type="http://schemas.openxmlformats.org/officeDocument/2006/relationships/customXml" Target="../ink/ink1449.xml"/><Relationship Id="rId14" Type="http://schemas.openxmlformats.org/officeDocument/2006/relationships/image" Target="../media/image411.png"/><Relationship Id="rId30" Type="http://schemas.openxmlformats.org/officeDocument/2006/relationships/image" Target="../media/image419.png"/><Relationship Id="rId35" Type="http://schemas.openxmlformats.org/officeDocument/2006/relationships/customXml" Target="../ink/ink1457.xml"/><Relationship Id="rId56" Type="http://schemas.openxmlformats.org/officeDocument/2006/relationships/image" Target="../media/image432.png"/><Relationship Id="rId77" Type="http://schemas.openxmlformats.org/officeDocument/2006/relationships/customXml" Target="../ink/ink1478.xml"/><Relationship Id="rId100" Type="http://schemas.openxmlformats.org/officeDocument/2006/relationships/image" Target="../media/image454.png"/><Relationship Id="rId105" Type="http://schemas.openxmlformats.org/officeDocument/2006/relationships/customXml" Target="../ink/ink1492.xml"/><Relationship Id="rId126" Type="http://schemas.openxmlformats.org/officeDocument/2006/relationships/image" Target="../media/image467.png"/><Relationship Id="rId8" Type="http://schemas.openxmlformats.org/officeDocument/2006/relationships/image" Target="../media/image408.png"/><Relationship Id="rId51" Type="http://schemas.openxmlformats.org/officeDocument/2006/relationships/customXml" Target="../ink/ink1465.xml"/><Relationship Id="rId72" Type="http://schemas.openxmlformats.org/officeDocument/2006/relationships/image" Target="../media/image440.png"/><Relationship Id="rId93" Type="http://schemas.openxmlformats.org/officeDocument/2006/relationships/customXml" Target="../ink/ink1486.xml"/><Relationship Id="rId98" Type="http://schemas.openxmlformats.org/officeDocument/2006/relationships/image" Target="../media/image453.png"/><Relationship Id="rId121" Type="http://schemas.openxmlformats.org/officeDocument/2006/relationships/customXml" Target="../ink/ink1500.xml"/><Relationship Id="rId3" Type="http://schemas.openxmlformats.org/officeDocument/2006/relationships/customXml" Target="../ink/ink1441.xml"/><Relationship Id="rId25" Type="http://schemas.openxmlformats.org/officeDocument/2006/relationships/customXml" Target="../ink/ink1452.xml"/><Relationship Id="rId46" Type="http://schemas.openxmlformats.org/officeDocument/2006/relationships/image" Target="../media/image427.png"/><Relationship Id="rId67" Type="http://schemas.openxmlformats.org/officeDocument/2006/relationships/customXml" Target="../ink/ink1473.xml"/><Relationship Id="rId116" Type="http://schemas.openxmlformats.org/officeDocument/2006/relationships/image" Target="../media/image462.png"/><Relationship Id="rId20" Type="http://schemas.openxmlformats.org/officeDocument/2006/relationships/image" Target="../media/image414.png"/><Relationship Id="rId41" Type="http://schemas.openxmlformats.org/officeDocument/2006/relationships/customXml" Target="../ink/ink1460.xml"/><Relationship Id="rId62" Type="http://schemas.openxmlformats.org/officeDocument/2006/relationships/image" Target="../media/image435.png"/><Relationship Id="rId83" Type="http://schemas.openxmlformats.org/officeDocument/2006/relationships/customXml" Target="../ink/ink1481.xml"/><Relationship Id="rId88" Type="http://schemas.openxmlformats.org/officeDocument/2006/relationships/image" Target="../media/image448.png"/><Relationship Id="rId111" Type="http://schemas.openxmlformats.org/officeDocument/2006/relationships/customXml" Target="../ink/ink1495.xml"/><Relationship Id="rId132" Type="http://schemas.openxmlformats.org/officeDocument/2006/relationships/image" Target="../media/image470.png"/><Relationship Id="rId15" Type="http://schemas.openxmlformats.org/officeDocument/2006/relationships/customXml" Target="../ink/ink1447.xml"/><Relationship Id="rId36" Type="http://schemas.openxmlformats.org/officeDocument/2006/relationships/image" Target="../media/image422.png"/><Relationship Id="rId57" Type="http://schemas.openxmlformats.org/officeDocument/2006/relationships/customXml" Target="../ink/ink1468.xml"/><Relationship Id="rId106" Type="http://schemas.openxmlformats.org/officeDocument/2006/relationships/image" Target="../media/image457.png"/><Relationship Id="rId127" Type="http://schemas.openxmlformats.org/officeDocument/2006/relationships/customXml" Target="../ink/ink1503.xml"/><Relationship Id="rId10" Type="http://schemas.openxmlformats.org/officeDocument/2006/relationships/image" Target="../media/image409.png"/><Relationship Id="rId31" Type="http://schemas.openxmlformats.org/officeDocument/2006/relationships/customXml" Target="../ink/ink1455.xml"/><Relationship Id="rId52" Type="http://schemas.openxmlformats.org/officeDocument/2006/relationships/image" Target="../media/image430.png"/><Relationship Id="rId73" Type="http://schemas.openxmlformats.org/officeDocument/2006/relationships/customXml" Target="../ink/ink1476.xml"/><Relationship Id="rId78" Type="http://schemas.openxmlformats.org/officeDocument/2006/relationships/image" Target="../media/image443.png"/><Relationship Id="rId94" Type="http://schemas.openxmlformats.org/officeDocument/2006/relationships/image" Target="../media/image451.png"/><Relationship Id="rId99" Type="http://schemas.openxmlformats.org/officeDocument/2006/relationships/customXml" Target="../ink/ink1489.xml"/><Relationship Id="rId101" Type="http://schemas.openxmlformats.org/officeDocument/2006/relationships/customXml" Target="../ink/ink1490.xml"/><Relationship Id="rId122" Type="http://schemas.openxmlformats.org/officeDocument/2006/relationships/image" Target="../media/image465.png"/><Relationship Id="rId4" Type="http://schemas.openxmlformats.org/officeDocument/2006/relationships/image" Target="../media/image406.png"/><Relationship Id="rId9" Type="http://schemas.openxmlformats.org/officeDocument/2006/relationships/customXml" Target="../ink/ink1444.xml"/><Relationship Id="rId26" Type="http://schemas.openxmlformats.org/officeDocument/2006/relationships/image" Target="../media/image417.png"/><Relationship Id="rId47" Type="http://schemas.openxmlformats.org/officeDocument/2006/relationships/customXml" Target="../ink/ink1463.xml"/><Relationship Id="rId68" Type="http://schemas.openxmlformats.org/officeDocument/2006/relationships/image" Target="../media/image438.png"/><Relationship Id="rId89" Type="http://schemas.openxmlformats.org/officeDocument/2006/relationships/customXml" Target="../ink/ink1484.xml"/><Relationship Id="rId112" Type="http://schemas.openxmlformats.org/officeDocument/2006/relationships/image" Target="../media/image460.png"/><Relationship Id="rId133" Type="http://schemas.openxmlformats.org/officeDocument/2006/relationships/customXml" Target="../ink/ink1506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65.xml"/><Relationship Id="rId21" Type="http://schemas.openxmlformats.org/officeDocument/2006/relationships/customXml" Target="../ink/ink1517.xml"/><Relationship Id="rId42" Type="http://schemas.openxmlformats.org/officeDocument/2006/relationships/image" Target="../media/image425.png"/><Relationship Id="rId63" Type="http://schemas.openxmlformats.org/officeDocument/2006/relationships/customXml" Target="../ink/ink1538.xml"/><Relationship Id="rId84" Type="http://schemas.openxmlformats.org/officeDocument/2006/relationships/image" Target="../media/image446.png"/><Relationship Id="rId138" Type="http://schemas.openxmlformats.org/officeDocument/2006/relationships/image" Target="../media/image473.png"/><Relationship Id="rId159" Type="http://schemas.openxmlformats.org/officeDocument/2006/relationships/customXml" Target="../ink/ink1586.xml"/><Relationship Id="rId170" Type="http://schemas.openxmlformats.org/officeDocument/2006/relationships/image" Target="../media/image489.png"/><Relationship Id="rId107" Type="http://schemas.openxmlformats.org/officeDocument/2006/relationships/customXml" Target="../ink/ink1560.xml"/><Relationship Id="rId11" Type="http://schemas.openxmlformats.org/officeDocument/2006/relationships/customXml" Target="../ink/ink1512.xml"/><Relationship Id="rId32" Type="http://schemas.openxmlformats.org/officeDocument/2006/relationships/image" Target="../media/image420.png"/><Relationship Id="rId53" Type="http://schemas.openxmlformats.org/officeDocument/2006/relationships/customXml" Target="../ink/ink1533.xml"/><Relationship Id="rId74" Type="http://schemas.openxmlformats.org/officeDocument/2006/relationships/image" Target="../media/image441.png"/><Relationship Id="rId128" Type="http://schemas.openxmlformats.org/officeDocument/2006/relationships/image" Target="../media/image468.png"/><Relationship Id="rId149" Type="http://schemas.openxmlformats.org/officeDocument/2006/relationships/customXml" Target="../ink/ink1581.xml"/><Relationship Id="rId5" Type="http://schemas.openxmlformats.org/officeDocument/2006/relationships/customXml" Target="../ink/ink1509.xml"/><Relationship Id="rId95" Type="http://schemas.openxmlformats.org/officeDocument/2006/relationships/customXml" Target="../ink/ink1554.xml"/><Relationship Id="rId160" Type="http://schemas.openxmlformats.org/officeDocument/2006/relationships/image" Target="../media/image484.png"/><Relationship Id="rId181" Type="http://schemas.openxmlformats.org/officeDocument/2006/relationships/customXml" Target="../ink/ink1597.xml"/><Relationship Id="rId22" Type="http://schemas.openxmlformats.org/officeDocument/2006/relationships/image" Target="../media/image415.png"/><Relationship Id="rId43" Type="http://schemas.openxmlformats.org/officeDocument/2006/relationships/customXml" Target="../ink/ink1528.xml"/><Relationship Id="rId64" Type="http://schemas.openxmlformats.org/officeDocument/2006/relationships/image" Target="../media/image436.png"/><Relationship Id="rId118" Type="http://schemas.openxmlformats.org/officeDocument/2006/relationships/image" Target="../media/image463.png"/><Relationship Id="rId139" Type="http://schemas.openxmlformats.org/officeDocument/2006/relationships/customXml" Target="../ink/ink1576.xml"/><Relationship Id="rId85" Type="http://schemas.openxmlformats.org/officeDocument/2006/relationships/customXml" Target="../ink/ink1549.xml"/><Relationship Id="rId150" Type="http://schemas.openxmlformats.org/officeDocument/2006/relationships/image" Target="../media/image479.png"/><Relationship Id="rId171" Type="http://schemas.openxmlformats.org/officeDocument/2006/relationships/customXml" Target="../ink/ink1592.xml"/><Relationship Id="rId12" Type="http://schemas.openxmlformats.org/officeDocument/2006/relationships/image" Target="../media/image410.png"/><Relationship Id="rId33" Type="http://schemas.openxmlformats.org/officeDocument/2006/relationships/customXml" Target="../ink/ink1523.xml"/><Relationship Id="rId108" Type="http://schemas.openxmlformats.org/officeDocument/2006/relationships/image" Target="../media/image458.png"/><Relationship Id="rId129" Type="http://schemas.openxmlformats.org/officeDocument/2006/relationships/customXml" Target="../ink/ink1571.xml"/><Relationship Id="rId54" Type="http://schemas.openxmlformats.org/officeDocument/2006/relationships/image" Target="../media/image431.png"/><Relationship Id="rId75" Type="http://schemas.openxmlformats.org/officeDocument/2006/relationships/customXml" Target="../ink/ink1544.xml"/><Relationship Id="rId96" Type="http://schemas.openxmlformats.org/officeDocument/2006/relationships/image" Target="../media/image452.png"/><Relationship Id="rId140" Type="http://schemas.openxmlformats.org/officeDocument/2006/relationships/image" Target="../media/image474.png"/><Relationship Id="rId161" Type="http://schemas.openxmlformats.org/officeDocument/2006/relationships/customXml" Target="../ink/ink1587.xml"/><Relationship Id="rId182" Type="http://schemas.openxmlformats.org/officeDocument/2006/relationships/image" Target="../media/image495.png"/><Relationship Id="rId6" Type="http://schemas.openxmlformats.org/officeDocument/2006/relationships/image" Target="../media/image407.png"/><Relationship Id="rId23" Type="http://schemas.openxmlformats.org/officeDocument/2006/relationships/customXml" Target="../ink/ink1518.xml"/><Relationship Id="rId119" Type="http://schemas.openxmlformats.org/officeDocument/2006/relationships/customXml" Target="../ink/ink1566.xml"/><Relationship Id="rId44" Type="http://schemas.openxmlformats.org/officeDocument/2006/relationships/image" Target="../media/image426.png"/><Relationship Id="rId60" Type="http://schemas.openxmlformats.org/officeDocument/2006/relationships/image" Target="../media/image434.png"/><Relationship Id="rId65" Type="http://schemas.openxmlformats.org/officeDocument/2006/relationships/customXml" Target="../ink/ink1539.xml"/><Relationship Id="rId81" Type="http://schemas.openxmlformats.org/officeDocument/2006/relationships/customXml" Target="../ink/ink1547.xml"/><Relationship Id="rId86" Type="http://schemas.openxmlformats.org/officeDocument/2006/relationships/image" Target="../media/image447.png"/><Relationship Id="rId130" Type="http://schemas.openxmlformats.org/officeDocument/2006/relationships/image" Target="../media/image469.png"/><Relationship Id="rId135" Type="http://schemas.openxmlformats.org/officeDocument/2006/relationships/customXml" Target="../ink/ink1574.xml"/><Relationship Id="rId151" Type="http://schemas.openxmlformats.org/officeDocument/2006/relationships/customXml" Target="../ink/ink1582.xml"/><Relationship Id="rId156" Type="http://schemas.openxmlformats.org/officeDocument/2006/relationships/image" Target="../media/image482.png"/><Relationship Id="rId177" Type="http://schemas.openxmlformats.org/officeDocument/2006/relationships/customXml" Target="../ink/ink1595.xml"/><Relationship Id="rId172" Type="http://schemas.openxmlformats.org/officeDocument/2006/relationships/image" Target="../media/image490.png"/><Relationship Id="rId13" Type="http://schemas.openxmlformats.org/officeDocument/2006/relationships/customXml" Target="../ink/ink1513.xml"/><Relationship Id="rId18" Type="http://schemas.openxmlformats.org/officeDocument/2006/relationships/image" Target="../media/image413.png"/><Relationship Id="rId39" Type="http://schemas.openxmlformats.org/officeDocument/2006/relationships/customXml" Target="../ink/ink1526.xml"/><Relationship Id="rId109" Type="http://schemas.openxmlformats.org/officeDocument/2006/relationships/customXml" Target="../ink/ink1561.xml"/><Relationship Id="rId34" Type="http://schemas.openxmlformats.org/officeDocument/2006/relationships/image" Target="../media/image421.png"/><Relationship Id="rId50" Type="http://schemas.openxmlformats.org/officeDocument/2006/relationships/image" Target="../media/image429.png"/><Relationship Id="rId55" Type="http://schemas.openxmlformats.org/officeDocument/2006/relationships/customXml" Target="../ink/ink1534.xml"/><Relationship Id="rId76" Type="http://schemas.openxmlformats.org/officeDocument/2006/relationships/image" Target="../media/image442.png"/><Relationship Id="rId97" Type="http://schemas.openxmlformats.org/officeDocument/2006/relationships/customXml" Target="../ink/ink1555.xml"/><Relationship Id="rId104" Type="http://schemas.openxmlformats.org/officeDocument/2006/relationships/image" Target="../media/image456.png"/><Relationship Id="rId120" Type="http://schemas.openxmlformats.org/officeDocument/2006/relationships/image" Target="../media/image464.png"/><Relationship Id="rId125" Type="http://schemas.openxmlformats.org/officeDocument/2006/relationships/customXml" Target="../ink/ink1569.xml"/><Relationship Id="rId141" Type="http://schemas.openxmlformats.org/officeDocument/2006/relationships/customXml" Target="../ink/ink1577.xml"/><Relationship Id="rId146" Type="http://schemas.openxmlformats.org/officeDocument/2006/relationships/image" Target="../media/image477.png"/><Relationship Id="rId167" Type="http://schemas.openxmlformats.org/officeDocument/2006/relationships/customXml" Target="../ink/ink1590.xml"/><Relationship Id="rId7" Type="http://schemas.openxmlformats.org/officeDocument/2006/relationships/customXml" Target="../ink/ink1510.xml"/><Relationship Id="rId71" Type="http://schemas.openxmlformats.org/officeDocument/2006/relationships/customXml" Target="../ink/ink1542.xml"/><Relationship Id="rId92" Type="http://schemas.openxmlformats.org/officeDocument/2006/relationships/image" Target="../media/image450.png"/><Relationship Id="rId162" Type="http://schemas.openxmlformats.org/officeDocument/2006/relationships/image" Target="../media/image485.png"/><Relationship Id="rId183" Type="http://schemas.openxmlformats.org/officeDocument/2006/relationships/customXml" Target="../ink/ink1598.xml"/><Relationship Id="rId2" Type="http://schemas.openxmlformats.org/officeDocument/2006/relationships/image" Target="../media/image6.tiff"/><Relationship Id="rId29" Type="http://schemas.openxmlformats.org/officeDocument/2006/relationships/customXml" Target="../ink/ink1521.xml"/><Relationship Id="rId24" Type="http://schemas.openxmlformats.org/officeDocument/2006/relationships/image" Target="../media/image416.png"/><Relationship Id="rId40" Type="http://schemas.openxmlformats.org/officeDocument/2006/relationships/image" Target="../media/image424.png"/><Relationship Id="rId45" Type="http://schemas.openxmlformats.org/officeDocument/2006/relationships/customXml" Target="../ink/ink1529.xml"/><Relationship Id="rId66" Type="http://schemas.openxmlformats.org/officeDocument/2006/relationships/image" Target="../media/image437.png"/><Relationship Id="rId87" Type="http://schemas.openxmlformats.org/officeDocument/2006/relationships/customXml" Target="../ink/ink1550.xml"/><Relationship Id="rId110" Type="http://schemas.openxmlformats.org/officeDocument/2006/relationships/image" Target="../media/image459.png"/><Relationship Id="rId115" Type="http://schemas.openxmlformats.org/officeDocument/2006/relationships/customXml" Target="../ink/ink1564.xml"/><Relationship Id="rId131" Type="http://schemas.openxmlformats.org/officeDocument/2006/relationships/customXml" Target="../ink/ink1572.xml"/><Relationship Id="rId136" Type="http://schemas.openxmlformats.org/officeDocument/2006/relationships/image" Target="../media/image472.png"/><Relationship Id="rId157" Type="http://schemas.openxmlformats.org/officeDocument/2006/relationships/customXml" Target="../ink/ink1585.xml"/><Relationship Id="rId178" Type="http://schemas.openxmlformats.org/officeDocument/2006/relationships/image" Target="../media/image493.png"/><Relationship Id="rId61" Type="http://schemas.openxmlformats.org/officeDocument/2006/relationships/customXml" Target="../ink/ink1537.xml"/><Relationship Id="rId82" Type="http://schemas.openxmlformats.org/officeDocument/2006/relationships/image" Target="../media/image445.png"/><Relationship Id="rId152" Type="http://schemas.openxmlformats.org/officeDocument/2006/relationships/image" Target="../media/image480.png"/><Relationship Id="rId173" Type="http://schemas.openxmlformats.org/officeDocument/2006/relationships/customXml" Target="../ink/ink1593.xml"/><Relationship Id="rId19" Type="http://schemas.openxmlformats.org/officeDocument/2006/relationships/customXml" Target="../ink/ink1516.xml"/><Relationship Id="rId14" Type="http://schemas.openxmlformats.org/officeDocument/2006/relationships/image" Target="../media/image411.png"/><Relationship Id="rId30" Type="http://schemas.openxmlformats.org/officeDocument/2006/relationships/image" Target="../media/image419.png"/><Relationship Id="rId35" Type="http://schemas.openxmlformats.org/officeDocument/2006/relationships/customXml" Target="../ink/ink1524.xml"/><Relationship Id="rId56" Type="http://schemas.openxmlformats.org/officeDocument/2006/relationships/image" Target="../media/image432.png"/><Relationship Id="rId77" Type="http://schemas.openxmlformats.org/officeDocument/2006/relationships/customXml" Target="../ink/ink1545.xml"/><Relationship Id="rId100" Type="http://schemas.openxmlformats.org/officeDocument/2006/relationships/image" Target="../media/image454.png"/><Relationship Id="rId105" Type="http://schemas.openxmlformats.org/officeDocument/2006/relationships/customXml" Target="../ink/ink1559.xml"/><Relationship Id="rId126" Type="http://schemas.openxmlformats.org/officeDocument/2006/relationships/image" Target="../media/image467.png"/><Relationship Id="rId147" Type="http://schemas.openxmlformats.org/officeDocument/2006/relationships/customXml" Target="../ink/ink1580.xml"/><Relationship Id="rId168" Type="http://schemas.openxmlformats.org/officeDocument/2006/relationships/image" Target="../media/image488.png"/><Relationship Id="rId8" Type="http://schemas.openxmlformats.org/officeDocument/2006/relationships/image" Target="../media/image408.png"/><Relationship Id="rId51" Type="http://schemas.openxmlformats.org/officeDocument/2006/relationships/customXml" Target="../ink/ink1532.xml"/><Relationship Id="rId72" Type="http://schemas.openxmlformats.org/officeDocument/2006/relationships/image" Target="../media/image440.png"/><Relationship Id="rId93" Type="http://schemas.openxmlformats.org/officeDocument/2006/relationships/customXml" Target="../ink/ink1553.xml"/><Relationship Id="rId98" Type="http://schemas.openxmlformats.org/officeDocument/2006/relationships/image" Target="../media/image453.png"/><Relationship Id="rId121" Type="http://schemas.openxmlformats.org/officeDocument/2006/relationships/customXml" Target="../ink/ink1567.xml"/><Relationship Id="rId142" Type="http://schemas.openxmlformats.org/officeDocument/2006/relationships/image" Target="../media/image475.png"/><Relationship Id="rId163" Type="http://schemas.openxmlformats.org/officeDocument/2006/relationships/customXml" Target="../ink/ink1588.xml"/><Relationship Id="rId184" Type="http://schemas.openxmlformats.org/officeDocument/2006/relationships/image" Target="../media/image496.png"/><Relationship Id="rId3" Type="http://schemas.openxmlformats.org/officeDocument/2006/relationships/customXml" Target="../ink/ink1508.xml"/><Relationship Id="rId25" Type="http://schemas.openxmlformats.org/officeDocument/2006/relationships/customXml" Target="../ink/ink1519.xml"/><Relationship Id="rId46" Type="http://schemas.openxmlformats.org/officeDocument/2006/relationships/image" Target="../media/image427.png"/><Relationship Id="rId67" Type="http://schemas.openxmlformats.org/officeDocument/2006/relationships/customXml" Target="../ink/ink1540.xml"/><Relationship Id="rId116" Type="http://schemas.openxmlformats.org/officeDocument/2006/relationships/image" Target="../media/image462.png"/><Relationship Id="rId137" Type="http://schemas.openxmlformats.org/officeDocument/2006/relationships/customXml" Target="../ink/ink1575.xml"/><Relationship Id="rId158" Type="http://schemas.openxmlformats.org/officeDocument/2006/relationships/image" Target="../media/image483.png"/><Relationship Id="rId20" Type="http://schemas.openxmlformats.org/officeDocument/2006/relationships/image" Target="../media/image414.png"/><Relationship Id="rId41" Type="http://schemas.openxmlformats.org/officeDocument/2006/relationships/customXml" Target="../ink/ink1527.xml"/><Relationship Id="rId62" Type="http://schemas.openxmlformats.org/officeDocument/2006/relationships/image" Target="../media/image435.png"/><Relationship Id="rId83" Type="http://schemas.openxmlformats.org/officeDocument/2006/relationships/customXml" Target="../ink/ink1548.xml"/><Relationship Id="rId88" Type="http://schemas.openxmlformats.org/officeDocument/2006/relationships/image" Target="../media/image448.png"/><Relationship Id="rId111" Type="http://schemas.openxmlformats.org/officeDocument/2006/relationships/customXml" Target="../ink/ink1562.xml"/><Relationship Id="rId132" Type="http://schemas.openxmlformats.org/officeDocument/2006/relationships/image" Target="../media/image470.png"/><Relationship Id="rId153" Type="http://schemas.openxmlformats.org/officeDocument/2006/relationships/customXml" Target="../ink/ink1583.xml"/><Relationship Id="rId174" Type="http://schemas.openxmlformats.org/officeDocument/2006/relationships/image" Target="../media/image491.png"/><Relationship Id="rId179" Type="http://schemas.openxmlformats.org/officeDocument/2006/relationships/customXml" Target="../ink/ink1596.xml"/><Relationship Id="rId15" Type="http://schemas.openxmlformats.org/officeDocument/2006/relationships/customXml" Target="../ink/ink1514.xml"/><Relationship Id="rId36" Type="http://schemas.openxmlformats.org/officeDocument/2006/relationships/image" Target="../media/image422.png"/><Relationship Id="rId57" Type="http://schemas.openxmlformats.org/officeDocument/2006/relationships/customXml" Target="../ink/ink1535.xml"/><Relationship Id="rId106" Type="http://schemas.openxmlformats.org/officeDocument/2006/relationships/image" Target="../media/image457.png"/><Relationship Id="rId127" Type="http://schemas.openxmlformats.org/officeDocument/2006/relationships/customXml" Target="../ink/ink1570.xml"/><Relationship Id="rId10" Type="http://schemas.openxmlformats.org/officeDocument/2006/relationships/image" Target="../media/image409.png"/><Relationship Id="rId31" Type="http://schemas.openxmlformats.org/officeDocument/2006/relationships/customXml" Target="../ink/ink1522.xml"/><Relationship Id="rId52" Type="http://schemas.openxmlformats.org/officeDocument/2006/relationships/image" Target="../media/image430.png"/><Relationship Id="rId73" Type="http://schemas.openxmlformats.org/officeDocument/2006/relationships/customXml" Target="../ink/ink1543.xml"/><Relationship Id="rId78" Type="http://schemas.openxmlformats.org/officeDocument/2006/relationships/image" Target="../media/image443.png"/><Relationship Id="rId94" Type="http://schemas.openxmlformats.org/officeDocument/2006/relationships/image" Target="../media/image451.png"/><Relationship Id="rId99" Type="http://schemas.openxmlformats.org/officeDocument/2006/relationships/customXml" Target="../ink/ink1556.xml"/><Relationship Id="rId101" Type="http://schemas.openxmlformats.org/officeDocument/2006/relationships/customXml" Target="../ink/ink1557.xml"/><Relationship Id="rId122" Type="http://schemas.openxmlformats.org/officeDocument/2006/relationships/image" Target="../media/image465.png"/><Relationship Id="rId143" Type="http://schemas.openxmlformats.org/officeDocument/2006/relationships/customXml" Target="../ink/ink1578.xml"/><Relationship Id="rId148" Type="http://schemas.openxmlformats.org/officeDocument/2006/relationships/image" Target="../media/image478.png"/><Relationship Id="rId164" Type="http://schemas.openxmlformats.org/officeDocument/2006/relationships/image" Target="../media/image486.png"/><Relationship Id="rId169" Type="http://schemas.openxmlformats.org/officeDocument/2006/relationships/customXml" Target="../ink/ink1591.xml"/><Relationship Id="rId4" Type="http://schemas.openxmlformats.org/officeDocument/2006/relationships/image" Target="../media/image406.png"/><Relationship Id="rId9" Type="http://schemas.openxmlformats.org/officeDocument/2006/relationships/customXml" Target="../ink/ink1511.xml"/><Relationship Id="rId180" Type="http://schemas.openxmlformats.org/officeDocument/2006/relationships/image" Target="../media/image494.png"/><Relationship Id="rId26" Type="http://schemas.openxmlformats.org/officeDocument/2006/relationships/image" Target="../media/image417.png"/><Relationship Id="rId47" Type="http://schemas.openxmlformats.org/officeDocument/2006/relationships/customXml" Target="../ink/ink1530.xml"/><Relationship Id="rId68" Type="http://schemas.openxmlformats.org/officeDocument/2006/relationships/image" Target="../media/image438.png"/><Relationship Id="rId89" Type="http://schemas.openxmlformats.org/officeDocument/2006/relationships/customXml" Target="../ink/ink1551.xml"/><Relationship Id="rId112" Type="http://schemas.openxmlformats.org/officeDocument/2006/relationships/image" Target="../media/image460.png"/><Relationship Id="rId133" Type="http://schemas.openxmlformats.org/officeDocument/2006/relationships/customXml" Target="../ink/ink1573.xml"/><Relationship Id="rId154" Type="http://schemas.openxmlformats.org/officeDocument/2006/relationships/image" Target="../media/image481.png"/><Relationship Id="rId175" Type="http://schemas.openxmlformats.org/officeDocument/2006/relationships/customXml" Target="../ink/ink1594.xml"/><Relationship Id="rId16" Type="http://schemas.openxmlformats.org/officeDocument/2006/relationships/image" Target="../media/image412.png"/><Relationship Id="rId37" Type="http://schemas.openxmlformats.org/officeDocument/2006/relationships/customXml" Target="../ink/ink1525.xml"/><Relationship Id="rId58" Type="http://schemas.openxmlformats.org/officeDocument/2006/relationships/image" Target="../media/image433.png"/><Relationship Id="rId79" Type="http://schemas.openxmlformats.org/officeDocument/2006/relationships/customXml" Target="../ink/ink1546.xml"/><Relationship Id="rId102" Type="http://schemas.openxmlformats.org/officeDocument/2006/relationships/image" Target="../media/image455.png"/><Relationship Id="rId123" Type="http://schemas.openxmlformats.org/officeDocument/2006/relationships/customXml" Target="../ink/ink1568.xml"/><Relationship Id="rId144" Type="http://schemas.openxmlformats.org/officeDocument/2006/relationships/image" Target="../media/image476.png"/><Relationship Id="rId90" Type="http://schemas.openxmlformats.org/officeDocument/2006/relationships/image" Target="../media/image449.png"/><Relationship Id="rId165" Type="http://schemas.openxmlformats.org/officeDocument/2006/relationships/customXml" Target="../ink/ink1589.xml"/><Relationship Id="rId27" Type="http://schemas.openxmlformats.org/officeDocument/2006/relationships/customXml" Target="../ink/ink1520.xml"/><Relationship Id="rId48" Type="http://schemas.openxmlformats.org/officeDocument/2006/relationships/image" Target="../media/image428.png"/><Relationship Id="rId69" Type="http://schemas.openxmlformats.org/officeDocument/2006/relationships/customXml" Target="../ink/ink1541.xml"/><Relationship Id="rId113" Type="http://schemas.openxmlformats.org/officeDocument/2006/relationships/customXml" Target="../ink/ink1563.xml"/><Relationship Id="rId134" Type="http://schemas.openxmlformats.org/officeDocument/2006/relationships/image" Target="../media/image471.png"/><Relationship Id="rId80" Type="http://schemas.openxmlformats.org/officeDocument/2006/relationships/image" Target="../media/image444.png"/><Relationship Id="rId155" Type="http://schemas.openxmlformats.org/officeDocument/2006/relationships/customXml" Target="../ink/ink1584.xml"/><Relationship Id="rId176" Type="http://schemas.openxmlformats.org/officeDocument/2006/relationships/image" Target="../media/image492.png"/><Relationship Id="rId17" Type="http://schemas.openxmlformats.org/officeDocument/2006/relationships/customXml" Target="../ink/ink1515.xml"/><Relationship Id="rId38" Type="http://schemas.openxmlformats.org/officeDocument/2006/relationships/image" Target="../media/image423.png"/><Relationship Id="rId59" Type="http://schemas.openxmlformats.org/officeDocument/2006/relationships/customXml" Target="../ink/ink1536.xml"/><Relationship Id="rId103" Type="http://schemas.openxmlformats.org/officeDocument/2006/relationships/customXml" Target="../ink/ink1558.xml"/><Relationship Id="rId124" Type="http://schemas.openxmlformats.org/officeDocument/2006/relationships/image" Target="../media/image466.png"/><Relationship Id="rId70" Type="http://schemas.openxmlformats.org/officeDocument/2006/relationships/image" Target="../media/image439.png"/><Relationship Id="rId91" Type="http://schemas.openxmlformats.org/officeDocument/2006/relationships/customXml" Target="../ink/ink1552.xml"/><Relationship Id="rId145" Type="http://schemas.openxmlformats.org/officeDocument/2006/relationships/customXml" Target="../ink/ink1579.xml"/><Relationship Id="rId166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418.png"/><Relationship Id="rId49" Type="http://schemas.openxmlformats.org/officeDocument/2006/relationships/customXml" Target="../ink/ink1531.xml"/><Relationship Id="rId114" Type="http://schemas.openxmlformats.org/officeDocument/2006/relationships/image" Target="../media/image461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56.xml"/><Relationship Id="rId21" Type="http://schemas.openxmlformats.org/officeDocument/2006/relationships/customXml" Target="../ink/ink1608.xml"/><Relationship Id="rId42" Type="http://schemas.openxmlformats.org/officeDocument/2006/relationships/image" Target="../media/image427.png"/><Relationship Id="rId63" Type="http://schemas.openxmlformats.org/officeDocument/2006/relationships/customXml" Target="../ink/ink1629.xml"/><Relationship Id="rId84" Type="http://schemas.openxmlformats.org/officeDocument/2006/relationships/image" Target="../media/image448.png"/><Relationship Id="rId138" Type="http://schemas.openxmlformats.org/officeDocument/2006/relationships/image" Target="../media/image475.png"/><Relationship Id="rId159" Type="http://schemas.openxmlformats.org/officeDocument/2006/relationships/customXml" Target="../ink/ink1677.xml"/><Relationship Id="rId170" Type="http://schemas.openxmlformats.org/officeDocument/2006/relationships/image" Target="../media/image491.png"/><Relationship Id="rId107" Type="http://schemas.openxmlformats.org/officeDocument/2006/relationships/customXml" Target="../ink/ink1651.xml"/><Relationship Id="rId11" Type="http://schemas.openxmlformats.org/officeDocument/2006/relationships/customXml" Target="../ink/ink1603.xml"/><Relationship Id="rId32" Type="http://schemas.openxmlformats.org/officeDocument/2006/relationships/image" Target="../media/image420.png"/><Relationship Id="rId53" Type="http://schemas.openxmlformats.org/officeDocument/2006/relationships/customXml" Target="../ink/ink1624.xml"/><Relationship Id="rId74" Type="http://schemas.openxmlformats.org/officeDocument/2006/relationships/image" Target="../media/image443.png"/><Relationship Id="rId128" Type="http://schemas.openxmlformats.org/officeDocument/2006/relationships/image" Target="../media/image470.png"/><Relationship Id="rId149" Type="http://schemas.openxmlformats.org/officeDocument/2006/relationships/customXml" Target="../ink/ink1672.xml"/><Relationship Id="rId5" Type="http://schemas.openxmlformats.org/officeDocument/2006/relationships/customXml" Target="../ink/ink1600.xml"/><Relationship Id="rId95" Type="http://schemas.openxmlformats.org/officeDocument/2006/relationships/customXml" Target="../ink/ink1645.xml"/><Relationship Id="rId160" Type="http://schemas.openxmlformats.org/officeDocument/2006/relationships/image" Target="../media/image486.png"/><Relationship Id="rId181" Type="http://schemas.openxmlformats.org/officeDocument/2006/relationships/customXml" Target="../ink/ink1688.xml"/><Relationship Id="rId22" Type="http://schemas.openxmlformats.org/officeDocument/2006/relationships/image" Target="../media/image415.png"/><Relationship Id="rId43" Type="http://schemas.openxmlformats.org/officeDocument/2006/relationships/customXml" Target="../ink/ink1619.xml"/><Relationship Id="rId64" Type="http://schemas.openxmlformats.org/officeDocument/2006/relationships/image" Target="../media/image438.png"/><Relationship Id="rId118" Type="http://schemas.openxmlformats.org/officeDocument/2006/relationships/image" Target="../media/image465.png"/><Relationship Id="rId139" Type="http://schemas.openxmlformats.org/officeDocument/2006/relationships/customXml" Target="../ink/ink1667.xml"/><Relationship Id="rId85" Type="http://schemas.openxmlformats.org/officeDocument/2006/relationships/customXml" Target="../ink/ink1640.xml"/><Relationship Id="rId150" Type="http://schemas.openxmlformats.org/officeDocument/2006/relationships/image" Target="../media/image481.png"/><Relationship Id="rId171" Type="http://schemas.openxmlformats.org/officeDocument/2006/relationships/customXml" Target="../ink/ink1683.xml"/><Relationship Id="rId12" Type="http://schemas.openxmlformats.org/officeDocument/2006/relationships/image" Target="../media/image410.png"/><Relationship Id="rId33" Type="http://schemas.openxmlformats.org/officeDocument/2006/relationships/customXml" Target="../ink/ink1614.xml"/><Relationship Id="rId108" Type="http://schemas.openxmlformats.org/officeDocument/2006/relationships/image" Target="../media/image460.png"/><Relationship Id="rId129" Type="http://schemas.openxmlformats.org/officeDocument/2006/relationships/customXml" Target="../ink/ink1662.xml"/><Relationship Id="rId54" Type="http://schemas.openxmlformats.org/officeDocument/2006/relationships/image" Target="../media/image433.png"/><Relationship Id="rId75" Type="http://schemas.openxmlformats.org/officeDocument/2006/relationships/customXml" Target="../ink/ink1635.xml"/><Relationship Id="rId96" Type="http://schemas.openxmlformats.org/officeDocument/2006/relationships/image" Target="../media/image454.png"/><Relationship Id="rId140" Type="http://schemas.openxmlformats.org/officeDocument/2006/relationships/image" Target="../media/image476.png"/><Relationship Id="rId161" Type="http://schemas.openxmlformats.org/officeDocument/2006/relationships/customXml" Target="../ink/ink1678.xml"/><Relationship Id="rId182" Type="http://schemas.openxmlformats.org/officeDocument/2006/relationships/image" Target="../media/image497.png"/><Relationship Id="rId6" Type="http://schemas.openxmlformats.org/officeDocument/2006/relationships/image" Target="../media/image407.png"/><Relationship Id="rId23" Type="http://schemas.openxmlformats.org/officeDocument/2006/relationships/customXml" Target="../ink/ink1609.xml"/><Relationship Id="rId119" Type="http://schemas.openxmlformats.org/officeDocument/2006/relationships/customXml" Target="../ink/ink1657.xml"/><Relationship Id="rId44" Type="http://schemas.openxmlformats.org/officeDocument/2006/relationships/image" Target="../media/image428.png"/><Relationship Id="rId60" Type="http://schemas.openxmlformats.org/officeDocument/2006/relationships/image" Target="../media/image436.png"/><Relationship Id="rId65" Type="http://schemas.openxmlformats.org/officeDocument/2006/relationships/customXml" Target="../ink/ink1630.xml"/><Relationship Id="rId81" Type="http://schemas.openxmlformats.org/officeDocument/2006/relationships/customXml" Target="../ink/ink1638.xml"/><Relationship Id="rId86" Type="http://schemas.openxmlformats.org/officeDocument/2006/relationships/image" Target="../media/image449.png"/><Relationship Id="rId130" Type="http://schemas.openxmlformats.org/officeDocument/2006/relationships/image" Target="../media/image471.png"/><Relationship Id="rId135" Type="http://schemas.openxmlformats.org/officeDocument/2006/relationships/customXml" Target="../ink/ink1665.xml"/><Relationship Id="rId151" Type="http://schemas.openxmlformats.org/officeDocument/2006/relationships/customXml" Target="../ink/ink1673.xml"/><Relationship Id="rId156" Type="http://schemas.openxmlformats.org/officeDocument/2006/relationships/image" Target="../media/image484.png"/><Relationship Id="rId177" Type="http://schemas.openxmlformats.org/officeDocument/2006/relationships/customXml" Target="../ink/ink1686.xml"/><Relationship Id="rId172" Type="http://schemas.openxmlformats.org/officeDocument/2006/relationships/image" Target="../media/image492.png"/><Relationship Id="rId13" Type="http://schemas.openxmlformats.org/officeDocument/2006/relationships/customXml" Target="../ink/ink1604.xml"/><Relationship Id="rId18" Type="http://schemas.openxmlformats.org/officeDocument/2006/relationships/image" Target="../media/image413.png"/><Relationship Id="rId39" Type="http://schemas.openxmlformats.org/officeDocument/2006/relationships/customXml" Target="../ink/ink1617.xml"/><Relationship Id="rId109" Type="http://schemas.openxmlformats.org/officeDocument/2006/relationships/customXml" Target="../ink/ink1652.xml"/><Relationship Id="rId34" Type="http://schemas.openxmlformats.org/officeDocument/2006/relationships/image" Target="../media/image421.png"/><Relationship Id="rId50" Type="http://schemas.openxmlformats.org/officeDocument/2006/relationships/image" Target="../media/image431.png"/><Relationship Id="rId55" Type="http://schemas.openxmlformats.org/officeDocument/2006/relationships/customXml" Target="../ink/ink1625.xml"/><Relationship Id="rId76" Type="http://schemas.openxmlformats.org/officeDocument/2006/relationships/image" Target="../media/image444.png"/><Relationship Id="rId97" Type="http://schemas.openxmlformats.org/officeDocument/2006/relationships/customXml" Target="../ink/ink1646.xml"/><Relationship Id="rId104" Type="http://schemas.openxmlformats.org/officeDocument/2006/relationships/image" Target="../media/image458.png"/><Relationship Id="rId120" Type="http://schemas.openxmlformats.org/officeDocument/2006/relationships/image" Target="../media/image466.png"/><Relationship Id="rId125" Type="http://schemas.openxmlformats.org/officeDocument/2006/relationships/customXml" Target="../ink/ink1660.xml"/><Relationship Id="rId141" Type="http://schemas.openxmlformats.org/officeDocument/2006/relationships/customXml" Target="../ink/ink1668.xml"/><Relationship Id="rId146" Type="http://schemas.openxmlformats.org/officeDocument/2006/relationships/image" Target="../media/image479.png"/><Relationship Id="rId167" Type="http://schemas.openxmlformats.org/officeDocument/2006/relationships/customXml" Target="../ink/ink1681.xml"/><Relationship Id="rId7" Type="http://schemas.openxmlformats.org/officeDocument/2006/relationships/customXml" Target="../ink/ink1601.xml"/><Relationship Id="rId71" Type="http://schemas.openxmlformats.org/officeDocument/2006/relationships/customXml" Target="../ink/ink1633.xml"/><Relationship Id="rId92" Type="http://schemas.openxmlformats.org/officeDocument/2006/relationships/image" Target="../media/image452.png"/><Relationship Id="rId162" Type="http://schemas.openxmlformats.org/officeDocument/2006/relationships/image" Target="../media/image487.png"/><Relationship Id="rId2" Type="http://schemas.openxmlformats.org/officeDocument/2006/relationships/image" Target="../media/image6.tiff"/><Relationship Id="rId29" Type="http://schemas.openxmlformats.org/officeDocument/2006/relationships/customXml" Target="../ink/ink1612.xml"/><Relationship Id="rId24" Type="http://schemas.openxmlformats.org/officeDocument/2006/relationships/image" Target="../media/image416.png"/><Relationship Id="rId40" Type="http://schemas.openxmlformats.org/officeDocument/2006/relationships/image" Target="../media/image424.png"/><Relationship Id="rId45" Type="http://schemas.openxmlformats.org/officeDocument/2006/relationships/customXml" Target="../ink/ink1620.xml"/><Relationship Id="rId66" Type="http://schemas.openxmlformats.org/officeDocument/2006/relationships/image" Target="../media/image439.png"/><Relationship Id="rId87" Type="http://schemas.openxmlformats.org/officeDocument/2006/relationships/customXml" Target="../ink/ink1641.xml"/><Relationship Id="rId110" Type="http://schemas.openxmlformats.org/officeDocument/2006/relationships/image" Target="../media/image461.png"/><Relationship Id="rId115" Type="http://schemas.openxmlformats.org/officeDocument/2006/relationships/customXml" Target="../ink/ink1655.xml"/><Relationship Id="rId131" Type="http://schemas.openxmlformats.org/officeDocument/2006/relationships/customXml" Target="../ink/ink1663.xml"/><Relationship Id="rId136" Type="http://schemas.openxmlformats.org/officeDocument/2006/relationships/image" Target="../media/image474.png"/><Relationship Id="rId157" Type="http://schemas.openxmlformats.org/officeDocument/2006/relationships/customXml" Target="../ink/ink1676.xml"/><Relationship Id="rId178" Type="http://schemas.openxmlformats.org/officeDocument/2006/relationships/image" Target="../media/image495.png"/><Relationship Id="rId61" Type="http://schemas.openxmlformats.org/officeDocument/2006/relationships/customXml" Target="../ink/ink1628.xml"/><Relationship Id="rId82" Type="http://schemas.openxmlformats.org/officeDocument/2006/relationships/image" Target="../media/image447.png"/><Relationship Id="rId152" Type="http://schemas.openxmlformats.org/officeDocument/2006/relationships/image" Target="../media/image482.png"/><Relationship Id="rId173" Type="http://schemas.openxmlformats.org/officeDocument/2006/relationships/customXml" Target="../ink/ink1684.xml"/><Relationship Id="rId19" Type="http://schemas.openxmlformats.org/officeDocument/2006/relationships/customXml" Target="../ink/ink1607.xml"/><Relationship Id="rId14" Type="http://schemas.openxmlformats.org/officeDocument/2006/relationships/image" Target="../media/image411.png"/><Relationship Id="rId30" Type="http://schemas.openxmlformats.org/officeDocument/2006/relationships/image" Target="../media/image419.png"/><Relationship Id="rId35" Type="http://schemas.openxmlformats.org/officeDocument/2006/relationships/customXml" Target="../ink/ink1615.xml"/><Relationship Id="rId56" Type="http://schemas.openxmlformats.org/officeDocument/2006/relationships/image" Target="../media/image434.png"/><Relationship Id="rId77" Type="http://schemas.openxmlformats.org/officeDocument/2006/relationships/customXml" Target="../ink/ink1636.xml"/><Relationship Id="rId100" Type="http://schemas.openxmlformats.org/officeDocument/2006/relationships/image" Target="../media/image456.png"/><Relationship Id="rId105" Type="http://schemas.openxmlformats.org/officeDocument/2006/relationships/customXml" Target="../ink/ink1650.xml"/><Relationship Id="rId126" Type="http://schemas.openxmlformats.org/officeDocument/2006/relationships/image" Target="../media/image469.png"/><Relationship Id="rId147" Type="http://schemas.openxmlformats.org/officeDocument/2006/relationships/customXml" Target="../ink/ink1671.xml"/><Relationship Id="rId168" Type="http://schemas.openxmlformats.org/officeDocument/2006/relationships/image" Target="../media/image490.png"/><Relationship Id="rId8" Type="http://schemas.openxmlformats.org/officeDocument/2006/relationships/image" Target="../media/image408.png"/><Relationship Id="rId51" Type="http://schemas.openxmlformats.org/officeDocument/2006/relationships/customXml" Target="../ink/ink1623.xml"/><Relationship Id="rId72" Type="http://schemas.openxmlformats.org/officeDocument/2006/relationships/image" Target="../media/image442.png"/><Relationship Id="rId93" Type="http://schemas.openxmlformats.org/officeDocument/2006/relationships/customXml" Target="../ink/ink1644.xml"/><Relationship Id="rId98" Type="http://schemas.openxmlformats.org/officeDocument/2006/relationships/image" Target="../media/image455.png"/><Relationship Id="rId121" Type="http://schemas.openxmlformats.org/officeDocument/2006/relationships/customXml" Target="../ink/ink1658.xml"/><Relationship Id="rId142" Type="http://schemas.openxmlformats.org/officeDocument/2006/relationships/image" Target="../media/image477.png"/><Relationship Id="rId163" Type="http://schemas.openxmlformats.org/officeDocument/2006/relationships/customXml" Target="../ink/ink1679.xml"/><Relationship Id="rId3" Type="http://schemas.openxmlformats.org/officeDocument/2006/relationships/customXml" Target="../ink/ink1599.xml"/><Relationship Id="rId25" Type="http://schemas.openxmlformats.org/officeDocument/2006/relationships/customXml" Target="../ink/ink1610.xml"/><Relationship Id="rId46" Type="http://schemas.openxmlformats.org/officeDocument/2006/relationships/image" Target="../media/image429.png"/><Relationship Id="rId67" Type="http://schemas.openxmlformats.org/officeDocument/2006/relationships/customXml" Target="../ink/ink1631.xml"/><Relationship Id="rId116" Type="http://schemas.openxmlformats.org/officeDocument/2006/relationships/image" Target="../media/image464.png"/><Relationship Id="rId137" Type="http://schemas.openxmlformats.org/officeDocument/2006/relationships/customXml" Target="../ink/ink1666.xml"/><Relationship Id="rId158" Type="http://schemas.openxmlformats.org/officeDocument/2006/relationships/image" Target="../media/image485.png"/><Relationship Id="rId20" Type="http://schemas.openxmlformats.org/officeDocument/2006/relationships/image" Target="../media/image414.png"/><Relationship Id="rId41" Type="http://schemas.openxmlformats.org/officeDocument/2006/relationships/customXml" Target="../ink/ink1618.xml"/><Relationship Id="rId62" Type="http://schemas.openxmlformats.org/officeDocument/2006/relationships/image" Target="../media/image437.png"/><Relationship Id="rId83" Type="http://schemas.openxmlformats.org/officeDocument/2006/relationships/customXml" Target="../ink/ink1639.xml"/><Relationship Id="rId88" Type="http://schemas.openxmlformats.org/officeDocument/2006/relationships/image" Target="../media/image450.png"/><Relationship Id="rId111" Type="http://schemas.openxmlformats.org/officeDocument/2006/relationships/customXml" Target="../ink/ink1653.xml"/><Relationship Id="rId132" Type="http://schemas.openxmlformats.org/officeDocument/2006/relationships/image" Target="../media/image472.png"/><Relationship Id="rId153" Type="http://schemas.openxmlformats.org/officeDocument/2006/relationships/customXml" Target="../ink/ink1674.xml"/><Relationship Id="rId174" Type="http://schemas.openxmlformats.org/officeDocument/2006/relationships/image" Target="../media/image493.png"/><Relationship Id="rId179" Type="http://schemas.openxmlformats.org/officeDocument/2006/relationships/customXml" Target="../ink/ink1687.xml"/><Relationship Id="rId15" Type="http://schemas.openxmlformats.org/officeDocument/2006/relationships/customXml" Target="../ink/ink1605.xml"/><Relationship Id="rId36" Type="http://schemas.openxmlformats.org/officeDocument/2006/relationships/image" Target="../media/image422.png"/><Relationship Id="rId57" Type="http://schemas.openxmlformats.org/officeDocument/2006/relationships/customXml" Target="../ink/ink1626.xml"/><Relationship Id="rId106" Type="http://schemas.openxmlformats.org/officeDocument/2006/relationships/image" Target="../media/image459.png"/><Relationship Id="rId127" Type="http://schemas.openxmlformats.org/officeDocument/2006/relationships/customXml" Target="../ink/ink1661.xml"/><Relationship Id="rId10" Type="http://schemas.openxmlformats.org/officeDocument/2006/relationships/image" Target="../media/image409.png"/><Relationship Id="rId31" Type="http://schemas.openxmlformats.org/officeDocument/2006/relationships/customXml" Target="../ink/ink1613.xml"/><Relationship Id="rId52" Type="http://schemas.openxmlformats.org/officeDocument/2006/relationships/image" Target="../media/image432.png"/><Relationship Id="rId73" Type="http://schemas.openxmlformats.org/officeDocument/2006/relationships/customXml" Target="../ink/ink1634.xml"/><Relationship Id="rId78" Type="http://schemas.openxmlformats.org/officeDocument/2006/relationships/image" Target="../media/image445.png"/><Relationship Id="rId94" Type="http://schemas.openxmlformats.org/officeDocument/2006/relationships/image" Target="../media/image453.png"/><Relationship Id="rId99" Type="http://schemas.openxmlformats.org/officeDocument/2006/relationships/customXml" Target="../ink/ink1647.xml"/><Relationship Id="rId101" Type="http://schemas.openxmlformats.org/officeDocument/2006/relationships/customXml" Target="../ink/ink1648.xml"/><Relationship Id="rId122" Type="http://schemas.openxmlformats.org/officeDocument/2006/relationships/image" Target="../media/image467.png"/><Relationship Id="rId143" Type="http://schemas.openxmlformats.org/officeDocument/2006/relationships/customXml" Target="../ink/ink1669.xml"/><Relationship Id="rId148" Type="http://schemas.openxmlformats.org/officeDocument/2006/relationships/image" Target="../media/image480.png"/><Relationship Id="rId164" Type="http://schemas.openxmlformats.org/officeDocument/2006/relationships/image" Target="../media/image488.png"/><Relationship Id="rId169" Type="http://schemas.openxmlformats.org/officeDocument/2006/relationships/customXml" Target="../ink/ink1682.xml"/><Relationship Id="rId4" Type="http://schemas.openxmlformats.org/officeDocument/2006/relationships/image" Target="../media/image406.png"/><Relationship Id="rId9" Type="http://schemas.openxmlformats.org/officeDocument/2006/relationships/customXml" Target="../ink/ink1602.xml"/><Relationship Id="rId180" Type="http://schemas.openxmlformats.org/officeDocument/2006/relationships/image" Target="../media/image496.png"/><Relationship Id="rId26" Type="http://schemas.openxmlformats.org/officeDocument/2006/relationships/image" Target="../media/image417.png"/><Relationship Id="rId47" Type="http://schemas.openxmlformats.org/officeDocument/2006/relationships/customXml" Target="../ink/ink1621.xml"/><Relationship Id="rId68" Type="http://schemas.openxmlformats.org/officeDocument/2006/relationships/image" Target="../media/image440.png"/><Relationship Id="rId89" Type="http://schemas.openxmlformats.org/officeDocument/2006/relationships/customXml" Target="../ink/ink1642.xml"/><Relationship Id="rId112" Type="http://schemas.openxmlformats.org/officeDocument/2006/relationships/image" Target="../media/image462.png"/><Relationship Id="rId133" Type="http://schemas.openxmlformats.org/officeDocument/2006/relationships/customXml" Target="../ink/ink1664.xml"/><Relationship Id="rId154" Type="http://schemas.openxmlformats.org/officeDocument/2006/relationships/image" Target="../media/image483.png"/><Relationship Id="rId175" Type="http://schemas.openxmlformats.org/officeDocument/2006/relationships/customXml" Target="../ink/ink1685.xml"/><Relationship Id="rId16" Type="http://schemas.openxmlformats.org/officeDocument/2006/relationships/image" Target="../media/image412.png"/><Relationship Id="rId37" Type="http://schemas.openxmlformats.org/officeDocument/2006/relationships/customXml" Target="../ink/ink1616.xml"/><Relationship Id="rId58" Type="http://schemas.openxmlformats.org/officeDocument/2006/relationships/image" Target="../media/image435.png"/><Relationship Id="rId79" Type="http://schemas.openxmlformats.org/officeDocument/2006/relationships/customXml" Target="../ink/ink1637.xml"/><Relationship Id="rId102" Type="http://schemas.openxmlformats.org/officeDocument/2006/relationships/image" Target="../media/image457.png"/><Relationship Id="rId123" Type="http://schemas.openxmlformats.org/officeDocument/2006/relationships/customXml" Target="../ink/ink1659.xml"/><Relationship Id="rId144" Type="http://schemas.openxmlformats.org/officeDocument/2006/relationships/image" Target="../media/image478.png"/><Relationship Id="rId90" Type="http://schemas.openxmlformats.org/officeDocument/2006/relationships/image" Target="../media/image451.png"/><Relationship Id="rId165" Type="http://schemas.openxmlformats.org/officeDocument/2006/relationships/customXml" Target="../ink/ink1680.xml"/><Relationship Id="rId27" Type="http://schemas.openxmlformats.org/officeDocument/2006/relationships/customXml" Target="../ink/ink1611.xml"/><Relationship Id="rId48" Type="http://schemas.openxmlformats.org/officeDocument/2006/relationships/image" Target="../media/image430.png"/><Relationship Id="rId69" Type="http://schemas.openxmlformats.org/officeDocument/2006/relationships/customXml" Target="../ink/ink1632.xml"/><Relationship Id="rId113" Type="http://schemas.openxmlformats.org/officeDocument/2006/relationships/customXml" Target="../ink/ink1654.xml"/><Relationship Id="rId134" Type="http://schemas.openxmlformats.org/officeDocument/2006/relationships/image" Target="../media/image473.png"/><Relationship Id="rId80" Type="http://schemas.openxmlformats.org/officeDocument/2006/relationships/image" Target="../media/image446.png"/><Relationship Id="rId155" Type="http://schemas.openxmlformats.org/officeDocument/2006/relationships/customXml" Target="../ink/ink1675.xml"/><Relationship Id="rId176" Type="http://schemas.openxmlformats.org/officeDocument/2006/relationships/image" Target="../media/image494.png"/><Relationship Id="rId17" Type="http://schemas.openxmlformats.org/officeDocument/2006/relationships/customXml" Target="../ink/ink1606.xml"/><Relationship Id="rId38" Type="http://schemas.openxmlformats.org/officeDocument/2006/relationships/image" Target="../media/image423.png"/><Relationship Id="rId59" Type="http://schemas.openxmlformats.org/officeDocument/2006/relationships/customXml" Target="../ink/ink1627.xml"/><Relationship Id="rId103" Type="http://schemas.openxmlformats.org/officeDocument/2006/relationships/customXml" Target="../ink/ink1649.xml"/><Relationship Id="rId124" Type="http://schemas.openxmlformats.org/officeDocument/2006/relationships/image" Target="../media/image468.png"/><Relationship Id="rId70" Type="http://schemas.openxmlformats.org/officeDocument/2006/relationships/image" Target="../media/image441.png"/><Relationship Id="rId91" Type="http://schemas.openxmlformats.org/officeDocument/2006/relationships/customXml" Target="../ink/ink1643.xml"/><Relationship Id="rId145" Type="http://schemas.openxmlformats.org/officeDocument/2006/relationships/customXml" Target="../ink/ink1670.xml"/><Relationship Id="rId166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418.png"/><Relationship Id="rId49" Type="http://schemas.openxmlformats.org/officeDocument/2006/relationships/customXml" Target="../ink/ink1622.xml"/><Relationship Id="rId114" Type="http://schemas.openxmlformats.org/officeDocument/2006/relationships/image" Target="../media/image463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46.xml"/><Relationship Id="rId21" Type="http://schemas.openxmlformats.org/officeDocument/2006/relationships/customXml" Target="../ink/ink1698.xml"/><Relationship Id="rId42" Type="http://schemas.openxmlformats.org/officeDocument/2006/relationships/image" Target="../media/image427.png"/><Relationship Id="rId63" Type="http://schemas.openxmlformats.org/officeDocument/2006/relationships/customXml" Target="../ink/ink1719.xml"/><Relationship Id="rId84" Type="http://schemas.openxmlformats.org/officeDocument/2006/relationships/image" Target="../media/image448.png"/><Relationship Id="rId138" Type="http://schemas.openxmlformats.org/officeDocument/2006/relationships/image" Target="../media/image475.png"/><Relationship Id="rId159" Type="http://schemas.openxmlformats.org/officeDocument/2006/relationships/customXml" Target="../ink/ink1767.xml"/><Relationship Id="rId170" Type="http://schemas.openxmlformats.org/officeDocument/2006/relationships/image" Target="../media/image491.png"/><Relationship Id="rId191" Type="http://schemas.openxmlformats.org/officeDocument/2006/relationships/customXml" Target="../ink/ink1783.xml"/><Relationship Id="rId205" Type="http://schemas.openxmlformats.org/officeDocument/2006/relationships/customXml" Target="../ink/ink1790.xml"/><Relationship Id="rId107" Type="http://schemas.openxmlformats.org/officeDocument/2006/relationships/customXml" Target="../ink/ink1741.xml"/><Relationship Id="rId11" Type="http://schemas.openxmlformats.org/officeDocument/2006/relationships/customXml" Target="../ink/ink1693.xml"/><Relationship Id="rId32" Type="http://schemas.openxmlformats.org/officeDocument/2006/relationships/image" Target="../media/image420.png"/><Relationship Id="rId53" Type="http://schemas.openxmlformats.org/officeDocument/2006/relationships/customXml" Target="../ink/ink1714.xml"/><Relationship Id="rId74" Type="http://schemas.openxmlformats.org/officeDocument/2006/relationships/image" Target="../media/image443.png"/><Relationship Id="rId128" Type="http://schemas.openxmlformats.org/officeDocument/2006/relationships/image" Target="../media/image470.png"/><Relationship Id="rId149" Type="http://schemas.openxmlformats.org/officeDocument/2006/relationships/customXml" Target="../ink/ink1762.xml"/><Relationship Id="rId5" Type="http://schemas.openxmlformats.org/officeDocument/2006/relationships/customXml" Target="../ink/ink1690.xml"/><Relationship Id="rId95" Type="http://schemas.openxmlformats.org/officeDocument/2006/relationships/customXml" Target="../ink/ink1735.xml"/><Relationship Id="rId160" Type="http://schemas.openxmlformats.org/officeDocument/2006/relationships/image" Target="../media/image486.png"/><Relationship Id="rId181" Type="http://schemas.openxmlformats.org/officeDocument/2006/relationships/customXml" Target="../ink/ink1778.xml"/><Relationship Id="rId216" Type="http://schemas.openxmlformats.org/officeDocument/2006/relationships/image" Target="../media/image514.png"/><Relationship Id="rId22" Type="http://schemas.openxmlformats.org/officeDocument/2006/relationships/image" Target="../media/image415.png"/><Relationship Id="rId43" Type="http://schemas.openxmlformats.org/officeDocument/2006/relationships/customXml" Target="../ink/ink1709.xml"/><Relationship Id="rId64" Type="http://schemas.openxmlformats.org/officeDocument/2006/relationships/image" Target="../media/image438.png"/><Relationship Id="rId118" Type="http://schemas.openxmlformats.org/officeDocument/2006/relationships/image" Target="../media/image465.png"/><Relationship Id="rId139" Type="http://schemas.openxmlformats.org/officeDocument/2006/relationships/customXml" Target="../ink/ink1757.xml"/><Relationship Id="rId85" Type="http://schemas.openxmlformats.org/officeDocument/2006/relationships/customXml" Target="../ink/ink1730.xml"/><Relationship Id="rId150" Type="http://schemas.openxmlformats.org/officeDocument/2006/relationships/image" Target="../media/image481.png"/><Relationship Id="rId171" Type="http://schemas.openxmlformats.org/officeDocument/2006/relationships/customXml" Target="../ink/ink1773.xml"/><Relationship Id="rId192" Type="http://schemas.openxmlformats.org/officeDocument/2006/relationships/image" Target="../media/image502.png"/><Relationship Id="rId206" Type="http://schemas.openxmlformats.org/officeDocument/2006/relationships/image" Target="../media/image509.png"/><Relationship Id="rId12" Type="http://schemas.openxmlformats.org/officeDocument/2006/relationships/image" Target="../media/image410.png"/><Relationship Id="rId33" Type="http://schemas.openxmlformats.org/officeDocument/2006/relationships/customXml" Target="../ink/ink1704.xml"/><Relationship Id="rId108" Type="http://schemas.openxmlformats.org/officeDocument/2006/relationships/image" Target="../media/image460.png"/><Relationship Id="rId129" Type="http://schemas.openxmlformats.org/officeDocument/2006/relationships/customXml" Target="../ink/ink1752.xml"/><Relationship Id="rId54" Type="http://schemas.openxmlformats.org/officeDocument/2006/relationships/image" Target="../media/image433.png"/><Relationship Id="rId75" Type="http://schemas.openxmlformats.org/officeDocument/2006/relationships/customXml" Target="../ink/ink1725.xml"/><Relationship Id="rId96" Type="http://schemas.openxmlformats.org/officeDocument/2006/relationships/image" Target="../media/image454.png"/><Relationship Id="rId140" Type="http://schemas.openxmlformats.org/officeDocument/2006/relationships/image" Target="../media/image476.png"/><Relationship Id="rId161" Type="http://schemas.openxmlformats.org/officeDocument/2006/relationships/customXml" Target="../ink/ink1768.xml"/><Relationship Id="rId182" Type="http://schemas.openxmlformats.org/officeDocument/2006/relationships/image" Target="../media/image497.png"/><Relationship Id="rId217" Type="http://schemas.openxmlformats.org/officeDocument/2006/relationships/customXml" Target="../ink/ink1796.xml"/><Relationship Id="rId6" Type="http://schemas.openxmlformats.org/officeDocument/2006/relationships/image" Target="../media/image407.png"/><Relationship Id="rId23" Type="http://schemas.openxmlformats.org/officeDocument/2006/relationships/customXml" Target="../ink/ink1699.xml"/><Relationship Id="rId119" Type="http://schemas.openxmlformats.org/officeDocument/2006/relationships/customXml" Target="../ink/ink1747.xml"/><Relationship Id="rId44" Type="http://schemas.openxmlformats.org/officeDocument/2006/relationships/image" Target="../media/image428.png"/><Relationship Id="rId65" Type="http://schemas.openxmlformats.org/officeDocument/2006/relationships/customXml" Target="../ink/ink1720.xml"/><Relationship Id="rId86" Type="http://schemas.openxmlformats.org/officeDocument/2006/relationships/image" Target="../media/image449.png"/><Relationship Id="rId130" Type="http://schemas.openxmlformats.org/officeDocument/2006/relationships/image" Target="../media/image471.png"/><Relationship Id="rId151" Type="http://schemas.openxmlformats.org/officeDocument/2006/relationships/customXml" Target="../ink/ink1763.xml"/><Relationship Id="rId172" Type="http://schemas.openxmlformats.org/officeDocument/2006/relationships/image" Target="../media/image492.png"/><Relationship Id="rId193" Type="http://schemas.openxmlformats.org/officeDocument/2006/relationships/customXml" Target="../ink/ink1784.xml"/><Relationship Id="rId207" Type="http://schemas.openxmlformats.org/officeDocument/2006/relationships/customXml" Target="../ink/ink1791.xml"/><Relationship Id="rId13" Type="http://schemas.openxmlformats.org/officeDocument/2006/relationships/customXml" Target="../ink/ink1694.xml"/><Relationship Id="rId109" Type="http://schemas.openxmlformats.org/officeDocument/2006/relationships/customXml" Target="../ink/ink1742.xml"/><Relationship Id="rId34" Type="http://schemas.openxmlformats.org/officeDocument/2006/relationships/image" Target="../media/image421.png"/><Relationship Id="rId55" Type="http://schemas.openxmlformats.org/officeDocument/2006/relationships/customXml" Target="../ink/ink1715.xml"/><Relationship Id="rId76" Type="http://schemas.openxmlformats.org/officeDocument/2006/relationships/image" Target="../media/image444.png"/><Relationship Id="rId97" Type="http://schemas.openxmlformats.org/officeDocument/2006/relationships/customXml" Target="../ink/ink1736.xml"/><Relationship Id="rId120" Type="http://schemas.openxmlformats.org/officeDocument/2006/relationships/image" Target="../media/image466.png"/><Relationship Id="rId141" Type="http://schemas.openxmlformats.org/officeDocument/2006/relationships/customXml" Target="../ink/ink1758.xml"/><Relationship Id="rId7" Type="http://schemas.openxmlformats.org/officeDocument/2006/relationships/customXml" Target="../ink/ink1691.xml"/><Relationship Id="rId162" Type="http://schemas.openxmlformats.org/officeDocument/2006/relationships/image" Target="../media/image487.png"/><Relationship Id="rId183" Type="http://schemas.openxmlformats.org/officeDocument/2006/relationships/customXml" Target="../ink/ink1779.xml"/><Relationship Id="rId218" Type="http://schemas.openxmlformats.org/officeDocument/2006/relationships/image" Target="../media/image515.png"/><Relationship Id="rId24" Type="http://schemas.openxmlformats.org/officeDocument/2006/relationships/image" Target="../media/image416.png"/><Relationship Id="rId45" Type="http://schemas.openxmlformats.org/officeDocument/2006/relationships/customXml" Target="../ink/ink1710.xml"/><Relationship Id="rId66" Type="http://schemas.openxmlformats.org/officeDocument/2006/relationships/image" Target="../media/image439.png"/><Relationship Id="rId87" Type="http://schemas.openxmlformats.org/officeDocument/2006/relationships/customXml" Target="../ink/ink1731.xml"/><Relationship Id="rId110" Type="http://schemas.openxmlformats.org/officeDocument/2006/relationships/image" Target="../media/image461.png"/><Relationship Id="rId131" Type="http://schemas.openxmlformats.org/officeDocument/2006/relationships/customXml" Target="../ink/ink1753.xml"/><Relationship Id="rId152" Type="http://schemas.openxmlformats.org/officeDocument/2006/relationships/image" Target="../media/image482.png"/><Relationship Id="rId173" Type="http://schemas.openxmlformats.org/officeDocument/2006/relationships/customXml" Target="../ink/ink1774.xml"/><Relationship Id="rId194" Type="http://schemas.openxmlformats.org/officeDocument/2006/relationships/image" Target="../media/image503.png"/><Relationship Id="rId208" Type="http://schemas.openxmlformats.org/officeDocument/2006/relationships/image" Target="../media/image510.png"/><Relationship Id="rId14" Type="http://schemas.openxmlformats.org/officeDocument/2006/relationships/image" Target="../media/image411.png"/><Relationship Id="rId35" Type="http://schemas.openxmlformats.org/officeDocument/2006/relationships/customXml" Target="../ink/ink1705.xml"/><Relationship Id="rId56" Type="http://schemas.openxmlformats.org/officeDocument/2006/relationships/image" Target="../media/image434.png"/><Relationship Id="rId77" Type="http://schemas.openxmlformats.org/officeDocument/2006/relationships/customXml" Target="../ink/ink1726.xml"/><Relationship Id="rId100" Type="http://schemas.openxmlformats.org/officeDocument/2006/relationships/image" Target="../media/image456.png"/><Relationship Id="rId8" Type="http://schemas.openxmlformats.org/officeDocument/2006/relationships/image" Target="../media/image408.png"/><Relationship Id="rId51" Type="http://schemas.openxmlformats.org/officeDocument/2006/relationships/customXml" Target="../ink/ink1713.xml"/><Relationship Id="rId72" Type="http://schemas.openxmlformats.org/officeDocument/2006/relationships/image" Target="../media/image442.png"/><Relationship Id="rId93" Type="http://schemas.openxmlformats.org/officeDocument/2006/relationships/customXml" Target="../ink/ink1734.xml"/><Relationship Id="rId98" Type="http://schemas.openxmlformats.org/officeDocument/2006/relationships/image" Target="../media/image455.png"/><Relationship Id="rId121" Type="http://schemas.openxmlformats.org/officeDocument/2006/relationships/customXml" Target="../ink/ink1748.xml"/><Relationship Id="rId142" Type="http://schemas.openxmlformats.org/officeDocument/2006/relationships/image" Target="../media/image477.png"/><Relationship Id="rId163" Type="http://schemas.openxmlformats.org/officeDocument/2006/relationships/customXml" Target="../ink/ink1769.xml"/><Relationship Id="rId184" Type="http://schemas.openxmlformats.org/officeDocument/2006/relationships/image" Target="../media/image498.png"/><Relationship Id="rId189" Type="http://schemas.openxmlformats.org/officeDocument/2006/relationships/customXml" Target="../ink/ink1782.xml"/><Relationship Id="rId219" Type="http://schemas.openxmlformats.org/officeDocument/2006/relationships/customXml" Target="../ink/ink1797.xml"/><Relationship Id="rId3" Type="http://schemas.openxmlformats.org/officeDocument/2006/relationships/customXml" Target="../ink/ink1689.xml"/><Relationship Id="rId214" Type="http://schemas.openxmlformats.org/officeDocument/2006/relationships/image" Target="../media/image513.png"/><Relationship Id="rId25" Type="http://schemas.openxmlformats.org/officeDocument/2006/relationships/customXml" Target="../ink/ink1700.xml"/><Relationship Id="rId46" Type="http://schemas.openxmlformats.org/officeDocument/2006/relationships/image" Target="../media/image429.png"/><Relationship Id="rId67" Type="http://schemas.openxmlformats.org/officeDocument/2006/relationships/customXml" Target="../ink/ink1721.xml"/><Relationship Id="rId116" Type="http://schemas.openxmlformats.org/officeDocument/2006/relationships/image" Target="../media/image464.png"/><Relationship Id="rId137" Type="http://schemas.openxmlformats.org/officeDocument/2006/relationships/customXml" Target="../ink/ink1756.xml"/><Relationship Id="rId158" Type="http://schemas.openxmlformats.org/officeDocument/2006/relationships/image" Target="../media/image485.png"/><Relationship Id="rId20" Type="http://schemas.openxmlformats.org/officeDocument/2006/relationships/image" Target="../media/image414.png"/><Relationship Id="rId41" Type="http://schemas.openxmlformats.org/officeDocument/2006/relationships/customXml" Target="../ink/ink1708.xml"/><Relationship Id="rId62" Type="http://schemas.openxmlformats.org/officeDocument/2006/relationships/image" Target="../media/image437.png"/><Relationship Id="rId83" Type="http://schemas.openxmlformats.org/officeDocument/2006/relationships/customXml" Target="../ink/ink1729.xml"/><Relationship Id="rId88" Type="http://schemas.openxmlformats.org/officeDocument/2006/relationships/image" Target="../media/image450.png"/><Relationship Id="rId111" Type="http://schemas.openxmlformats.org/officeDocument/2006/relationships/customXml" Target="../ink/ink1743.xml"/><Relationship Id="rId132" Type="http://schemas.openxmlformats.org/officeDocument/2006/relationships/image" Target="../media/image472.png"/><Relationship Id="rId153" Type="http://schemas.openxmlformats.org/officeDocument/2006/relationships/customXml" Target="../ink/ink1764.xml"/><Relationship Id="rId174" Type="http://schemas.openxmlformats.org/officeDocument/2006/relationships/image" Target="../media/image493.png"/><Relationship Id="rId179" Type="http://schemas.openxmlformats.org/officeDocument/2006/relationships/customXml" Target="../ink/ink1777.xml"/><Relationship Id="rId195" Type="http://schemas.openxmlformats.org/officeDocument/2006/relationships/customXml" Target="../ink/ink1785.xml"/><Relationship Id="rId209" Type="http://schemas.openxmlformats.org/officeDocument/2006/relationships/customXml" Target="../ink/ink1792.xml"/><Relationship Id="rId190" Type="http://schemas.openxmlformats.org/officeDocument/2006/relationships/image" Target="../media/image501.png"/><Relationship Id="rId204" Type="http://schemas.openxmlformats.org/officeDocument/2006/relationships/image" Target="../media/image508.png"/><Relationship Id="rId220" Type="http://schemas.openxmlformats.org/officeDocument/2006/relationships/image" Target="../media/image516.png"/><Relationship Id="rId15" Type="http://schemas.openxmlformats.org/officeDocument/2006/relationships/customXml" Target="../ink/ink1695.xml"/><Relationship Id="rId36" Type="http://schemas.openxmlformats.org/officeDocument/2006/relationships/image" Target="../media/image422.png"/><Relationship Id="rId57" Type="http://schemas.openxmlformats.org/officeDocument/2006/relationships/customXml" Target="../ink/ink1716.xml"/><Relationship Id="rId106" Type="http://schemas.openxmlformats.org/officeDocument/2006/relationships/image" Target="../media/image459.png"/><Relationship Id="rId127" Type="http://schemas.openxmlformats.org/officeDocument/2006/relationships/customXml" Target="../ink/ink1751.xml"/><Relationship Id="rId10" Type="http://schemas.openxmlformats.org/officeDocument/2006/relationships/image" Target="../media/image409.png"/><Relationship Id="rId31" Type="http://schemas.openxmlformats.org/officeDocument/2006/relationships/customXml" Target="../ink/ink1703.xml"/><Relationship Id="rId52" Type="http://schemas.openxmlformats.org/officeDocument/2006/relationships/image" Target="../media/image432.png"/><Relationship Id="rId73" Type="http://schemas.openxmlformats.org/officeDocument/2006/relationships/customXml" Target="../ink/ink1724.xml"/><Relationship Id="rId78" Type="http://schemas.openxmlformats.org/officeDocument/2006/relationships/image" Target="../media/image445.png"/><Relationship Id="rId94" Type="http://schemas.openxmlformats.org/officeDocument/2006/relationships/image" Target="../media/image453.png"/><Relationship Id="rId99" Type="http://schemas.openxmlformats.org/officeDocument/2006/relationships/customXml" Target="../ink/ink1737.xml"/><Relationship Id="rId101" Type="http://schemas.openxmlformats.org/officeDocument/2006/relationships/customXml" Target="../ink/ink1738.xml"/><Relationship Id="rId122" Type="http://schemas.openxmlformats.org/officeDocument/2006/relationships/image" Target="../media/image467.png"/><Relationship Id="rId143" Type="http://schemas.openxmlformats.org/officeDocument/2006/relationships/customXml" Target="../ink/ink1759.xml"/><Relationship Id="rId148" Type="http://schemas.openxmlformats.org/officeDocument/2006/relationships/image" Target="../media/image480.png"/><Relationship Id="rId164" Type="http://schemas.openxmlformats.org/officeDocument/2006/relationships/image" Target="../media/image488.png"/><Relationship Id="rId169" Type="http://schemas.openxmlformats.org/officeDocument/2006/relationships/customXml" Target="../ink/ink1772.xml"/><Relationship Id="rId185" Type="http://schemas.openxmlformats.org/officeDocument/2006/relationships/customXml" Target="../ink/ink1780.xml"/><Relationship Id="rId4" Type="http://schemas.openxmlformats.org/officeDocument/2006/relationships/image" Target="../media/image406.png"/><Relationship Id="rId9" Type="http://schemas.openxmlformats.org/officeDocument/2006/relationships/customXml" Target="../ink/ink1692.xml"/><Relationship Id="rId180" Type="http://schemas.openxmlformats.org/officeDocument/2006/relationships/image" Target="../media/image496.png"/><Relationship Id="rId210" Type="http://schemas.openxmlformats.org/officeDocument/2006/relationships/image" Target="../media/image511.png"/><Relationship Id="rId215" Type="http://schemas.openxmlformats.org/officeDocument/2006/relationships/customXml" Target="../ink/ink1795.xml"/><Relationship Id="rId26" Type="http://schemas.openxmlformats.org/officeDocument/2006/relationships/image" Target="../media/image417.png"/><Relationship Id="rId47" Type="http://schemas.openxmlformats.org/officeDocument/2006/relationships/customXml" Target="../ink/ink1711.xml"/><Relationship Id="rId68" Type="http://schemas.openxmlformats.org/officeDocument/2006/relationships/image" Target="../media/image440.png"/><Relationship Id="rId89" Type="http://schemas.openxmlformats.org/officeDocument/2006/relationships/customXml" Target="../ink/ink1732.xml"/><Relationship Id="rId112" Type="http://schemas.openxmlformats.org/officeDocument/2006/relationships/image" Target="../media/image462.png"/><Relationship Id="rId133" Type="http://schemas.openxmlformats.org/officeDocument/2006/relationships/customXml" Target="../ink/ink1754.xml"/><Relationship Id="rId154" Type="http://schemas.openxmlformats.org/officeDocument/2006/relationships/image" Target="../media/image483.png"/><Relationship Id="rId175" Type="http://schemas.openxmlformats.org/officeDocument/2006/relationships/customXml" Target="../ink/ink1775.xml"/><Relationship Id="rId196" Type="http://schemas.openxmlformats.org/officeDocument/2006/relationships/image" Target="../media/image504.png"/><Relationship Id="rId200" Type="http://schemas.openxmlformats.org/officeDocument/2006/relationships/image" Target="../media/image506.png"/><Relationship Id="rId16" Type="http://schemas.openxmlformats.org/officeDocument/2006/relationships/image" Target="../media/image412.png"/><Relationship Id="rId221" Type="http://schemas.openxmlformats.org/officeDocument/2006/relationships/customXml" Target="../ink/ink1798.xml"/><Relationship Id="rId37" Type="http://schemas.openxmlformats.org/officeDocument/2006/relationships/customXml" Target="../ink/ink1706.xml"/><Relationship Id="rId58" Type="http://schemas.openxmlformats.org/officeDocument/2006/relationships/image" Target="../media/image435.png"/><Relationship Id="rId79" Type="http://schemas.openxmlformats.org/officeDocument/2006/relationships/customXml" Target="../ink/ink1727.xml"/><Relationship Id="rId102" Type="http://schemas.openxmlformats.org/officeDocument/2006/relationships/image" Target="../media/image457.png"/><Relationship Id="rId123" Type="http://schemas.openxmlformats.org/officeDocument/2006/relationships/customXml" Target="../ink/ink1749.xml"/><Relationship Id="rId144" Type="http://schemas.openxmlformats.org/officeDocument/2006/relationships/image" Target="../media/image478.png"/><Relationship Id="rId90" Type="http://schemas.openxmlformats.org/officeDocument/2006/relationships/image" Target="../media/image451.png"/><Relationship Id="rId165" Type="http://schemas.openxmlformats.org/officeDocument/2006/relationships/customXml" Target="../ink/ink1770.xml"/><Relationship Id="rId186" Type="http://schemas.openxmlformats.org/officeDocument/2006/relationships/image" Target="../media/image499.png"/><Relationship Id="rId211" Type="http://schemas.openxmlformats.org/officeDocument/2006/relationships/customXml" Target="../ink/ink1793.xml"/><Relationship Id="rId27" Type="http://schemas.openxmlformats.org/officeDocument/2006/relationships/customXml" Target="../ink/ink1701.xml"/><Relationship Id="rId48" Type="http://schemas.openxmlformats.org/officeDocument/2006/relationships/image" Target="../media/image430.png"/><Relationship Id="rId69" Type="http://schemas.openxmlformats.org/officeDocument/2006/relationships/customXml" Target="../ink/ink1722.xml"/><Relationship Id="rId113" Type="http://schemas.openxmlformats.org/officeDocument/2006/relationships/customXml" Target="../ink/ink1744.xml"/><Relationship Id="rId134" Type="http://schemas.openxmlformats.org/officeDocument/2006/relationships/image" Target="../media/image473.png"/><Relationship Id="rId80" Type="http://schemas.openxmlformats.org/officeDocument/2006/relationships/image" Target="../media/image446.png"/><Relationship Id="rId155" Type="http://schemas.openxmlformats.org/officeDocument/2006/relationships/customXml" Target="../ink/ink1765.xml"/><Relationship Id="rId176" Type="http://schemas.openxmlformats.org/officeDocument/2006/relationships/image" Target="../media/image494.png"/><Relationship Id="rId197" Type="http://schemas.openxmlformats.org/officeDocument/2006/relationships/customXml" Target="../ink/ink1786.xml"/><Relationship Id="rId201" Type="http://schemas.openxmlformats.org/officeDocument/2006/relationships/customXml" Target="../ink/ink1788.xml"/><Relationship Id="rId222" Type="http://schemas.openxmlformats.org/officeDocument/2006/relationships/image" Target="../media/image517.png"/><Relationship Id="rId17" Type="http://schemas.openxmlformats.org/officeDocument/2006/relationships/customXml" Target="../ink/ink1696.xml"/><Relationship Id="rId38" Type="http://schemas.openxmlformats.org/officeDocument/2006/relationships/image" Target="../media/image423.png"/><Relationship Id="rId59" Type="http://schemas.openxmlformats.org/officeDocument/2006/relationships/customXml" Target="../ink/ink1717.xml"/><Relationship Id="rId103" Type="http://schemas.openxmlformats.org/officeDocument/2006/relationships/customXml" Target="../ink/ink1739.xml"/><Relationship Id="rId124" Type="http://schemas.openxmlformats.org/officeDocument/2006/relationships/image" Target="../media/image468.png"/><Relationship Id="rId70" Type="http://schemas.openxmlformats.org/officeDocument/2006/relationships/image" Target="../media/image441.png"/><Relationship Id="rId91" Type="http://schemas.openxmlformats.org/officeDocument/2006/relationships/customXml" Target="../ink/ink1733.xml"/><Relationship Id="rId145" Type="http://schemas.openxmlformats.org/officeDocument/2006/relationships/customXml" Target="../ink/ink1760.xml"/><Relationship Id="rId166" Type="http://schemas.openxmlformats.org/officeDocument/2006/relationships/image" Target="../media/image489.png"/><Relationship Id="rId187" Type="http://schemas.openxmlformats.org/officeDocument/2006/relationships/customXml" Target="../ink/ink178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12.png"/><Relationship Id="rId28" Type="http://schemas.openxmlformats.org/officeDocument/2006/relationships/image" Target="../media/image418.png"/><Relationship Id="rId49" Type="http://schemas.openxmlformats.org/officeDocument/2006/relationships/customXml" Target="../ink/ink1712.xml"/><Relationship Id="rId114" Type="http://schemas.openxmlformats.org/officeDocument/2006/relationships/image" Target="../media/image463.png"/><Relationship Id="rId60" Type="http://schemas.openxmlformats.org/officeDocument/2006/relationships/image" Target="../media/image436.png"/><Relationship Id="rId81" Type="http://schemas.openxmlformats.org/officeDocument/2006/relationships/customXml" Target="../ink/ink1728.xml"/><Relationship Id="rId135" Type="http://schemas.openxmlformats.org/officeDocument/2006/relationships/customXml" Target="../ink/ink1755.xml"/><Relationship Id="rId156" Type="http://schemas.openxmlformats.org/officeDocument/2006/relationships/image" Target="../media/image484.png"/><Relationship Id="rId177" Type="http://schemas.openxmlformats.org/officeDocument/2006/relationships/customXml" Target="../ink/ink1776.xml"/><Relationship Id="rId198" Type="http://schemas.openxmlformats.org/officeDocument/2006/relationships/image" Target="../media/image505.png"/><Relationship Id="rId202" Type="http://schemas.openxmlformats.org/officeDocument/2006/relationships/image" Target="../media/image507.png"/><Relationship Id="rId18" Type="http://schemas.openxmlformats.org/officeDocument/2006/relationships/image" Target="../media/image413.png"/><Relationship Id="rId39" Type="http://schemas.openxmlformats.org/officeDocument/2006/relationships/customXml" Target="../ink/ink1707.xml"/><Relationship Id="rId50" Type="http://schemas.openxmlformats.org/officeDocument/2006/relationships/image" Target="../media/image431.png"/><Relationship Id="rId104" Type="http://schemas.openxmlformats.org/officeDocument/2006/relationships/image" Target="../media/image458.png"/><Relationship Id="rId125" Type="http://schemas.openxmlformats.org/officeDocument/2006/relationships/customXml" Target="../ink/ink1750.xml"/><Relationship Id="rId146" Type="http://schemas.openxmlformats.org/officeDocument/2006/relationships/image" Target="../media/image479.png"/><Relationship Id="rId167" Type="http://schemas.openxmlformats.org/officeDocument/2006/relationships/customXml" Target="../ink/ink1771.xml"/><Relationship Id="rId188" Type="http://schemas.openxmlformats.org/officeDocument/2006/relationships/image" Target="../media/image500.png"/><Relationship Id="rId71" Type="http://schemas.openxmlformats.org/officeDocument/2006/relationships/customXml" Target="../ink/ink1723.xml"/><Relationship Id="rId92" Type="http://schemas.openxmlformats.org/officeDocument/2006/relationships/image" Target="../media/image452.png"/><Relationship Id="rId213" Type="http://schemas.openxmlformats.org/officeDocument/2006/relationships/customXml" Target="../ink/ink1794.xml"/><Relationship Id="rId2" Type="http://schemas.openxmlformats.org/officeDocument/2006/relationships/image" Target="../media/image6.tiff"/><Relationship Id="rId29" Type="http://schemas.openxmlformats.org/officeDocument/2006/relationships/customXml" Target="../ink/ink1702.xml"/><Relationship Id="rId40" Type="http://schemas.openxmlformats.org/officeDocument/2006/relationships/image" Target="../media/image424.png"/><Relationship Id="rId115" Type="http://schemas.openxmlformats.org/officeDocument/2006/relationships/customXml" Target="../ink/ink1745.xml"/><Relationship Id="rId136" Type="http://schemas.openxmlformats.org/officeDocument/2006/relationships/image" Target="../media/image474.png"/><Relationship Id="rId157" Type="http://schemas.openxmlformats.org/officeDocument/2006/relationships/customXml" Target="../ink/ink1766.xml"/><Relationship Id="rId178" Type="http://schemas.openxmlformats.org/officeDocument/2006/relationships/image" Target="../media/image495.png"/><Relationship Id="rId61" Type="http://schemas.openxmlformats.org/officeDocument/2006/relationships/customXml" Target="../ink/ink1718.xml"/><Relationship Id="rId82" Type="http://schemas.openxmlformats.org/officeDocument/2006/relationships/image" Target="../media/image447.png"/><Relationship Id="rId199" Type="http://schemas.openxmlformats.org/officeDocument/2006/relationships/customXml" Target="../ink/ink1787.xml"/><Relationship Id="rId203" Type="http://schemas.openxmlformats.org/officeDocument/2006/relationships/customXml" Target="../ink/ink1789.xml"/><Relationship Id="rId19" Type="http://schemas.openxmlformats.org/officeDocument/2006/relationships/customXml" Target="../ink/ink1697.xml"/><Relationship Id="rId30" Type="http://schemas.openxmlformats.org/officeDocument/2006/relationships/image" Target="../media/image419.png"/><Relationship Id="rId105" Type="http://schemas.openxmlformats.org/officeDocument/2006/relationships/customXml" Target="../ink/ink1740.xml"/><Relationship Id="rId126" Type="http://schemas.openxmlformats.org/officeDocument/2006/relationships/image" Target="../media/image469.png"/><Relationship Id="rId147" Type="http://schemas.openxmlformats.org/officeDocument/2006/relationships/customXml" Target="../ink/ink1761.xml"/><Relationship Id="rId168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56.xml"/><Relationship Id="rId21" Type="http://schemas.openxmlformats.org/officeDocument/2006/relationships/customXml" Target="../ink/ink1808.xml"/><Relationship Id="rId63" Type="http://schemas.openxmlformats.org/officeDocument/2006/relationships/customXml" Target="../ink/ink1829.xml"/><Relationship Id="rId159" Type="http://schemas.openxmlformats.org/officeDocument/2006/relationships/customXml" Target="../ink/ink1877.xml"/><Relationship Id="rId170" Type="http://schemas.openxmlformats.org/officeDocument/2006/relationships/image" Target="../media/image491.png"/><Relationship Id="rId226" Type="http://schemas.openxmlformats.org/officeDocument/2006/relationships/image" Target="../media/image520.png"/><Relationship Id="rId268" Type="http://schemas.openxmlformats.org/officeDocument/2006/relationships/image" Target="../media/image541.png"/><Relationship Id="rId32" Type="http://schemas.openxmlformats.org/officeDocument/2006/relationships/image" Target="../media/image420.png"/><Relationship Id="rId74" Type="http://schemas.openxmlformats.org/officeDocument/2006/relationships/image" Target="../media/image443.png"/><Relationship Id="rId128" Type="http://schemas.openxmlformats.org/officeDocument/2006/relationships/image" Target="../media/image470.png"/><Relationship Id="rId5" Type="http://schemas.openxmlformats.org/officeDocument/2006/relationships/customXml" Target="../ink/ink1800.xml"/><Relationship Id="rId181" Type="http://schemas.openxmlformats.org/officeDocument/2006/relationships/customXml" Target="../ink/ink1888.xml"/><Relationship Id="rId237" Type="http://schemas.openxmlformats.org/officeDocument/2006/relationships/customXml" Target="../ink/ink1916.xml"/><Relationship Id="rId258" Type="http://schemas.openxmlformats.org/officeDocument/2006/relationships/image" Target="../media/image536.png"/><Relationship Id="rId22" Type="http://schemas.openxmlformats.org/officeDocument/2006/relationships/image" Target="../media/image415.png"/><Relationship Id="rId43" Type="http://schemas.openxmlformats.org/officeDocument/2006/relationships/customXml" Target="../ink/ink1819.xml"/><Relationship Id="rId64" Type="http://schemas.openxmlformats.org/officeDocument/2006/relationships/image" Target="../media/image438.png"/><Relationship Id="rId118" Type="http://schemas.openxmlformats.org/officeDocument/2006/relationships/image" Target="../media/image465.png"/><Relationship Id="rId139" Type="http://schemas.openxmlformats.org/officeDocument/2006/relationships/customXml" Target="../ink/ink1867.xml"/><Relationship Id="rId85" Type="http://schemas.openxmlformats.org/officeDocument/2006/relationships/customXml" Target="../ink/ink1840.xml"/><Relationship Id="rId150" Type="http://schemas.openxmlformats.org/officeDocument/2006/relationships/image" Target="../media/image481.png"/><Relationship Id="rId171" Type="http://schemas.openxmlformats.org/officeDocument/2006/relationships/customXml" Target="../ink/ink1883.xml"/><Relationship Id="rId192" Type="http://schemas.openxmlformats.org/officeDocument/2006/relationships/image" Target="../media/image503.png"/><Relationship Id="rId206" Type="http://schemas.openxmlformats.org/officeDocument/2006/relationships/image" Target="../media/image510.png"/><Relationship Id="rId227" Type="http://schemas.openxmlformats.org/officeDocument/2006/relationships/customXml" Target="../ink/ink1911.xml"/><Relationship Id="rId248" Type="http://schemas.openxmlformats.org/officeDocument/2006/relationships/image" Target="../media/image531.png"/><Relationship Id="rId269" Type="http://schemas.openxmlformats.org/officeDocument/2006/relationships/customXml" Target="../ink/ink1932.xml"/><Relationship Id="rId12" Type="http://schemas.openxmlformats.org/officeDocument/2006/relationships/image" Target="../media/image410.png"/><Relationship Id="rId33" Type="http://schemas.openxmlformats.org/officeDocument/2006/relationships/customXml" Target="../ink/ink1814.xml"/><Relationship Id="rId108" Type="http://schemas.openxmlformats.org/officeDocument/2006/relationships/image" Target="../media/image460.png"/><Relationship Id="rId129" Type="http://schemas.openxmlformats.org/officeDocument/2006/relationships/customXml" Target="../ink/ink1862.xml"/><Relationship Id="rId54" Type="http://schemas.openxmlformats.org/officeDocument/2006/relationships/image" Target="../media/image433.png"/><Relationship Id="rId75" Type="http://schemas.openxmlformats.org/officeDocument/2006/relationships/customXml" Target="../ink/ink1835.xml"/><Relationship Id="rId96" Type="http://schemas.openxmlformats.org/officeDocument/2006/relationships/image" Target="../media/image454.png"/><Relationship Id="rId140" Type="http://schemas.openxmlformats.org/officeDocument/2006/relationships/image" Target="../media/image476.png"/><Relationship Id="rId161" Type="http://schemas.openxmlformats.org/officeDocument/2006/relationships/customXml" Target="../ink/ink1878.xml"/><Relationship Id="rId182" Type="http://schemas.openxmlformats.org/officeDocument/2006/relationships/image" Target="../media/image498.png"/><Relationship Id="rId217" Type="http://schemas.openxmlformats.org/officeDocument/2006/relationships/customXml" Target="../ink/ink1906.xml"/><Relationship Id="rId6" Type="http://schemas.openxmlformats.org/officeDocument/2006/relationships/image" Target="../media/image407.png"/><Relationship Id="rId238" Type="http://schemas.openxmlformats.org/officeDocument/2006/relationships/image" Target="../media/image526.png"/><Relationship Id="rId259" Type="http://schemas.openxmlformats.org/officeDocument/2006/relationships/customXml" Target="../ink/ink1927.xml"/><Relationship Id="rId23" Type="http://schemas.openxmlformats.org/officeDocument/2006/relationships/customXml" Target="../ink/ink1809.xml"/><Relationship Id="rId119" Type="http://schemas.openxmlformats.org/officeDocument/2006/relationships/customXml" Target="../ink/ink1857.xml"/><Relationship Id="rId270" Type="http://schemas.openxmlformats.org/officeDocument/2006/relationships/image" Target="../media/image542.png"/><Relationship Id="rId44" Type="http://schemas.openxmlformats.org/officeDocument/2006/relationships/image" Target="../media/image428.png"/><Relationship Id="rId65" Type="http://schemas.openxmlformats.org/officeDocument/2006/relationships/customXml" Target="../ink/ink1830.xml"/><Relationship Id="rId86" Type="http://schemas.openxmlformats.org/officeDocument/2006/relationships/image" Target="../media/image449.png"/><Relationship Id="rId130" Type="http://schemas.openxmlformats.org/officeDocument/2006/relationships/image" Target="../media/image471.png"/><Relationship Id="rId151" Type="http://schemas.openxmlformats.org/officeDocument/2006/relationships/customXml" Target="../ink/ink1873.xml"/><Relationship Id="rId172" Type="http://schemas.openxmlformats.org/officeDocument/2006/relationships/image" Target="../media/image492.png"/><Relationship Id="rId193" Type="http://schemas.openxmlformats.org/officeDocument/2006/relationships/customXml" Target="../ink/ink1894.xml"/><Relationship Id="rId207" Type="http://schemas.openxmlformats.org/officeDocument/2006/relationships/customXml" Target="../ink/ink1901.xml"/><Relationship Id="rId228" Type="http://schemas.openxmlformats.org/officeDocument/2006/relationships/image" Target="../media/image521.png"/><Relationship Id="rId249" Type="http://schemas.openxmlformats.org/officeDocument/2006/relationships/customXml" Target="../ink/ink1922.xml"/><Relationship Id="rId13" Type="http://schemas.openxmlformats.org/officeDocument/2006/relationships/customXml" Target="../ink/ink1804.xml"/><Relationship Id="rId109" Type="http://schemas.openxmlformats.org/officeDocument/2006/relationships/customXml" Target="../ink/ink1852.xml"/><Relationship Id="rId260" Type="http://schemas.openxmlformats.org/officeDocument/2006/relationships/image" Target="../media/image537.png"/><Relationship Id="rId34" Type="http://schemas.openxmlformats.org/officeDocument/2006/relationships/image" Target="../media/image421.png"/><Relationship Id="rId55" Type="http://schemas.openxmlformats.org/officeDocument/2006/relationships/customXml" Target="../ink/ink1825.xml"/><Relationship Id="rId76" Type="http://schemas.openxmlformats.org/officeDocument/2006/relationships/image" Target="../media/image444.png"/><Relationship Id="rId97" Type="http://schemas.openxmlformats.org/officeDocument/2006/relationships/customXml" Target="../ink/ink1846.xml"/><Relationship Id="rId120" Type="http://schemas.openxmlformats.org/officeDocument/2006/relationships/image" Target="../media/image466.png"/><Relationship Id="rId141" Type="http://schemas.openxmlformats.org/officeDocument/2006/relationships/customXml" Target="../ink/ink1868.xml"/><Relationship Id="rId7" Type="http://schemas.openxmlformats.org/officeDocument/2006/relationships/customXml" Target="../ink/ink1801.xml"/><Relationship Id="rId162" Type="http://schemas.openxmlformats.org/officeDocument/2006/relationships/image" Target="../media/image487.png"/><Relationship Id="rId183" Type="http://schemas.openxmlformats.org/officeDocument/2006/relationships/customXml" Target="../ink/ink1889.xml"/><Relationship Id="rId218" Type="http://schemas.openxmlformats.org/officeDocument/2006/relationships/image" Target="../media/image516.png"/><Relationship Id="rId239" Type="http://schemas.openxmlformats.org/officeDocument/2006/relationships/customXml" Target="../ink/ink1917.xml"/><Relationship Id="rId250" Type="http://schemas.openxmlformats.org/officeDocument/2006/relationships/image" Target="../media/image532.png"/><Relationship Id="rId271" Type="http://schemas.openxmlformats.org/officeDocument/2006/relationships/customXml" Target="../ink/ink1933.xml"/><Relationship Id="rId24" Type="http://schemas.openxmlformats.org/officeDocument/2006/relationships/image" Target="../media/image416.png"/><Relationship Id="rId45" Type="http://schemas.openxmlformats.org/officeDocument/2006/relationships/customXml" Target="../ink/ink1820.xml"/><Relationship Id="rId66" Type="http://schemas.openxmlformats.org/officeDocument/2006/relationships/image" Target="../media/image439.png"/><Relationship Id="rId87" Type="http://schemas.openxmlformats.org/officeDocument/2006/relationships/customXml" Target="../ink/ink1841.xml"/><Relationship Id="rId110" Type="http://schemas.openxmlformats.org/officeDocument/2006/relationships/image" Target="../media/image461.png"/><Relationship Id="rId131" Type="http://schemas.openxmlformats.org/officeDocument/2006/relationships/customXml" Target="../ink/ink1863.xml"/><Relationship Id="rId152" Type="http://schemas.openxmlformats.org/officeDocument/2006/relationships/image" Target="../media/image482.png"/><Relationship Id="rId173" Type="http://schemas.openxmlformats.org/officeDocument/2006/relationships/customXml" Target="../ink/ink1884.xml"/><Relationship Id="rId194" Type="http://schemas.openxmlformats.org/officeDocument/2006/relationships/image" Target="../media/image504.png"/><Relationship Id="rId208" Type="http://schemas.openxmlformats.org/officeDocument/2006/relationships/image" Target="../media/image511.png"/><Relationship Id="rId229" Type="http://schemas.openxmlformats.org/officeDocument/2006/relationships/customXml" Target="../ink/ink1912.xml"/><Relationship Id="rId240" Type="http://schemas.openxmlformats.org/officeDocument/2006/relationships/image" Target="../media/image527.png"/><Relationship Id="rId261" Type="http://schemas.openxmlformats.org/officeDocument/2006/relationships/customXml" Target="../ink/ink1928.xml"/><Relationship Id="rId14" Type="http://schemas.openxmlformats.org/officeDocument/2006/relationships/image" Target="../media/image411.png"/><Relationship Id="rId35" Type="http://schemas.openxmlformats.org/officeDocument/2006/relationships/customXml" Target="../ink/ink1815.xml"/><Relationship Id="rId56" Type="http://schemas.openxmlformats.org/officeDocument/2006/relationships/image" Target="../media/image434.png"/><Relationship Id="rId77" Type="http://schemas.openxmlformats.org/officeDocument/2006/relationships/customXml" Target="../ink/ink1836.xml"/><Relationship Id="rId100" Type="http://schemas.openxmlformats.org/officeDocument/2006/relationships/image" Target="../media/image456.png"/><Relationship Id="rId8" Type="http://schemas.openxmlformats.org/officeDocument/2006/relationships/image" Target="../media/image408.png"/><Relationship Id="rId98" Type="http://schemas.openxmlformats.org/officeDocument/2006/relationships/image" Target="../media/image455.png"/><Relationship Id="rId121" Type="http://schemas.openxmlformats.org/officeDocument/2006/relationships/customXml" Target="../ink/ink1858.xml"/><Relationship Id="rId142" Type="http://schemas.openxmlformats.org/officeDocument/2006/relationships/image" Target="../media/image477.png"/><Relationship Id="rId163" Type="http://schemas.openxmlformats.org/officeDocument/2006/relationships/customXml" Target="../ink/ink1879.xml"/><Relationship Id="rId184" Type="http://schemas.openxmlformats.org/officeDocument/2006/relationships/image" Target="../media/image499.png"/><Relationship Id="rId219" Type="http://schemas.openxmlformats.org/officeDocument/2006/relationships/customXml" Target="../ink/ink1907.xml"/><Relationship Id="rId230" Type="http://schemas.openxmlformats.org/officeDocument/2006/relationships/image" Target="../media/image522.png"/><Relationship Id="rId251" Type="http://schemas.openxmlformats.org/officeDocument/2006/relationships/customXml" Target="../ink/ink1923.xml"/><Relationship Id="rId25" Type="http://schemas.openxmlformats.org/officeDocument/2006/relationships/customXml" Target="../ink/ink1810.xml"/><Relationship Id="rId46" Type="http://schemas.openxmlformats.org/officeDocument/2006/relationships/image" Target="../media/image429.png"/><Relationship Id="rId67" Type="http://schemas.openxmlformats.org/officeDocument/2006/relationships/customXml" Target="../ink/ink1831.xml"/><Relationship Id="rId272" Type="http://schemas.openxmlformats.org/officeDocument/2006/relationships/image" Target="../media/image543.png"/><Relationship Id="rId88" Type="http://schemas.openxmlformats.org/officeDocument/2006/relationships/image" Target="../media/image450.png"/><Relationship Id="rId111" Type="http://schemas.openxmlformats.org/officeDocument/2006/relationships/customXml" Target="../ink/ink1853.xml"/><Relationship Id="rId132" Type="http://schemas.openxmlformats.org/officeDocument/2006/relationships/image" Target="../media/image472.png"/><Relationship Id="rId153" Type="http://schemas.openxmlformats.org/officeDocument/2006/relationships/customXml" Target="../ink/ink1874.xml"/><Relationship Id="rId174" Type="http://schemas.openxmlformats.org/officeDocument/2006/relationships/image" Target="../media/image493.png"/><Relationship Id="rId195" Type="http://schemas.openxmlformats.org/officeDocument/2006/relationships/customXml" Target="../ink/ink1895.xml"/><Relationship Id="rId209" Type="http://schemas.openxmlformats.org/officeDocument/2006/relationships/customXml" Target="../ink/ink1902.xml"/><Relationship Id="rId220" Type="http://schemas.openxmlformats.org/officeDocument/2006/relationships/image" Target="../media/image517.png"/><Relationship Id="rId241" Type="http://schemas.openxmlformats.org/officeDocument/2006/relationships/customXml" Target="../ink/ink1918.xml"/><Relationship Id="rId15" Type="http://schemas.openxmlformats.org/officeDocument/2006/relationships/customXml" Target="../ink/ink1805.xml"/><Relationship Id="rId36" Type="http://schemas.openxmlformats.org/officeDocument/2006/relationships/image" Target="../media/image422.png"/><Relationship Id="rId57" Type="http://schemas.openxmlformats.org/officeDocument/2006/relationships/customXml" Target="../ink/ink1826.xml"/><Relationship Id="rId262" Type="http://schemas.openxmlformats.org/officeDocument/2006/relationships/image" Target="../media/image538.png"/><Relationship Id="rId78" Type="http://schemas.openxmlformats.org/officeDocument/2006/relationships/image" Target="../media/image445.png"/><Relationship Id="rId99" Type="http://schemas.openxmlformats.org/officeDocument/2006/relationships/customXml" Target="../ink/ink1847.xml"/><Relationship Id="rId101" Type="http://schemas.openxmlformats.org/officeDocument/2006/relationships/customXml" Target="../ink/ink1848.xml"/><Relationship Id="rId122" Type="http://schemas.openxmlformats.org/officeDocument/2006/relationships/image" Target="../media/image467.png"/><Relationship Id="rId143" Type="http://schemas.openxmlformats.org/officeDocument/2006/relationships/customXml" Target="../ink/ink1869.xml"/><Relationship Id="rId164" Type="http://schemas.openxmlformats.org/officeDocument/2006/relationships/image" Target="../media/image488.png"/><Relationship Id="rId185" Type="http://schemas.openxmlformats.org/officeDocument/2006/relationships/customXml" Target="../ink/ink1890.xml"/><Relationship Id="rId9" Type="http://schemas.openxmlformats.org/officeDocument/2006/relationships/customXml" Target="../ink/ink1802.xml"/><Relationship Id="rId210" Type="http://schemas.openxmlformats.org/officeDocument/2006/relationships/image" Target="../media/image512.png"/><Relationship Id="rId26" Type="http://schemas.openxmlformats.org/officeDocument/2006/relationships/image" Target="../media/image417.png"/><Relationship Id="rId231" Type="http://schemas.openxmlformats.org/officeDocument/2006/relationships/customXml" Target="../ink/ink1913.xml"/><Relationship Id="rId252" Type="http://schemas.openxmlformats.org/officeDocument/2006/relationships/image" Target="../media/image533.png"/><Relationship Id="rId273" Type="http://schemas.openxmlformats.org/officeDocument/2006/relationships/customXml" Target="../ink/ink1934.xml"/><Relationship Id="rId47" Type="http://schemas.openxmlformats.org/officeDocument/2006/relationships/customXml" Target="../ink/ink1821.xml"/><Relationship Id="rId68" Type="http://schemas.openxmlformats.org/officeDocument/2006/relationships/image" Target="../media/image440.png"/><Relationship Id="rId89" Type="http://schemas.openxmlformats.org/officeDocument/2006/relationships/customXml" Target="../ink/ink1842.xml"/><Relationship Id="rId112" Type="http://schemas.openxmlformats.org/officeDocument/2006/relationships/image" Target="../media/image462.png"/><Relationship Id="rId133" Type="http://schemas.openxmlformats.org/officeDocument/2006/relationships/customXml" Target="../ink/ink1864.xml"/><Relationship Id="rId154" Type="http://schemas.openxmlformats.org/officeDocument/2006/relationships/image" Target="../media/image483.png"/><Relationship Id="rId175" Type="http://schemas.openxmlformats.org/officeDocument/2006/relationships/customXml" Target="../ink/ink1885.xml"/><Relationship Id="rId196" Type="http://schemas.openxmlformats.org/officeDocument/2006/relationships/image" Target="../media/image505.png"/><Relationship Id="rId200" Type="http://schemas.openxmlformats.org/officeDocument/2006/relationships/image" Target="../media/image507.png"/><Relationship Id="rId16" Type="http://schemas.openxmlformats.org/officeDocument/2006/relationships/image" Target="../media/image412.png"/><Relationship Id="rId221" Type="http://schemas.openxmlformats.org/officeDocument/2006/relationships/customXml" Target="../ink/ink1908.xml"/><Relationship Id="rId242" Type="http://schemas.openxmlformats.org/officeDocument/2006/relationships/image" Target="../media/image528.png"/><Relationship Id="rId263" Type="http://schemas.openxmlformats.org/officeDocument/2006/relationships/customXml" Target="../ink/ink1929.xml"/><Relationship Id="rId37" Type="http://schemas.openxmlformats.org/officeDocument/2006/relationships/customXml" Target="../ink/ink1816.xml"/><Relationship Id="rId58" Type="http://schemas.openxmlformats.org/officeDocument/2006/relationships/image" Target="../media/image435.png"/><Relationship Id="rId79" Type="http://schemas.openxmlformats.org/officeDocument/2006/relationships/customXml" Target="../ink/ink1837.xml"/><Relationship Id="rId102" Type="http://schemas.openxmlformats.org/officeDocument/2006/relationships/image" Target="../media/image457.png"/><Relationship Id="rId123" Type="http://schemas.openxmlformats.org/officeDocument/2006/relationships/customXml" Target="../ink/ink1859.xml"/><Relationship Id="rId144" Type="http://schemas.openxmlformats.org/officeDocument/2006/relationships/image" Target="../media/image478.png"/><Relationship Id="rId90" Type="http://schemas.openxmlformats.org/officeDocument/2006/relationships/image" Target="../media/image451.png"/><Relationship Id="rId165" Type="http://schemas.openxmlformats.org/officeDocument/2006/relationships/customXml" Target="../ink/ink1880.xml"/><Relationship Id="rId186" Type="http://schemas.openxmlformats.org/officeDocument/2006/relationships/image" Target="../media/image500.png"/><Relationship Id="rId211" Type="http://schemas.openxmlformats.org/officeDocument/2006/relationships/customXml" Target="../ink/ink1903.xml"/><Relationship Id="rId232" Type="http://schemas.openxmlformats.org/officeDocument/2006/relationships/image" Target="../media/image523.png"/><Relationship Id="rId253" Type="http://schemas.openxmlformats.org/officeDocument/2006/relationships/customXml" Target="../ink/ink1924.xml"/><Relationship Id="rId274" Type="http://schemas.openxmlformats.org/officeDocument/2006/relationships/image" Target="../media/image544.png"/><Relationship Id="rId27" Type="http://schemas.openxmlformats.org/officeDocument/2006/relationships/customXml" Target="../ink/ink1811.xml"/><Relationship Id="rId48" Type="http://schemas.openxmlformats.org/officeDocument/2006/relationships/image" Target="../media/image430.png"/><Relationship Id="rId69" Type="http://schemas.openxmlformats.org/officeDocument/2006/relationships/customXml" Target="../ink/ink1832.xml"/><Relationship Id="rId113" Type="http://schemas.openxmlformats.org/officeDocument/2006/relationships/customXml" Target="../ink/ink1854.xml"/><Relationship Id="rId134" Type="http://schemas.openxmlformats.org/officeDocument/2006/relationships/image" Target="../media/image473.png"/><Relationship Id="rId80" Type="http://schemas.openxmlformats.org/officeDocument/2006/relationships/image" Target="../media/image446.png"/><Relationship Id="rId155" Type="http://schemas.openxmlformats.org/officeDocument/2006/relationships/customXml" Target="../ink/ink1875.xml"/><Relationship Id="rId176" Type="http://schemas.openxmlformats.org/officeDocument/2006/relationships/image" Target="../media/image494.png"/><Relationship Id="rId197" Type="http://schemas.openxmlformats.org/officeDocument/2006/relationships/customXml" Target="../ink/ink1896.xml"/><Relationship Id="rId201" Type="http://schemas.openxmlformats.org/officeDocument/2006/relationships/customXml" Target="../ink/ink1898.xml"/><Relationship Id="rId222" Type="http://schemas.openxmlformats.org/officeDocument/2006/relationships/image" Target="../media/image518.png"/><Relationship Id="rId243" Type="http://schemas.openxmlformats.org/officeDocument/2006/relationships/customXml" Target="../ink/ink1919.xml"/><Relationship Id="rId264" Type="http://schemas.openxmlformats.org/officeDocument/2006/relationships/image" Target="../media/image539.png"/><Relationship Id="rId17" Type="http://schemas.openxmlformats.org/officeDocument/2006/relationships/customXml" Target="../ink/ink1806.xml"/><Relationship Id="rId38" Type="http://schemas.openxmlformats.org/officeDocument/2006/relationships/image" Target="../media/image423.png"/><Relationship Id="rId59" Type="http://schemas.openxmlformats.org/officeDocument/2006/relationships/customXml" Target="../ink/ink1827.xml"/><Relationship Id="rId103" Type="http://schemas.openxmlformats.org/officeDocument/2006/relationships/customXml" Target="../ink/ink1849.xml"/><Relationship Id="rId124" Type="http://schemas.openxmlformats.org/officeDocument/2006/relationships/image" Target="../media/image468.png"/><Relationship Id="rId70" Type="http://schemas.openxmlformats.org/officeDocument/2006/relationships/image" Target="../media/image441.png"/><Relationship Id="rId91" Type="http://schemas.openxmlformats.org/officeDocument/2006/relationships/customXml" Target="../ink/ink1843.xml"/><Relationship Id="rId145" Type="http://schemas.openxmlformats.org/officeDocument/2006/relationships/customXml" Target="../ink/ink1870.xml"/><Relationship Id="rId166" Type="http://schemas.openxmlformats.org/officeDocument/2006/relationships/image" Target="../media/image489.png"/><Relationship Id="rId187" Type="http://schemas.openxmlformats.org/officeDocument/2006/relationships/customXml" Target="../ink/ink189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13.png"/><Relationship Id="rId233" Type="http://schemas.openxmlformats.org/officeDocument/2006/relationships/customXml" Target="../ink/ink1914.xml"/><Relationship Id="rId254" Type="http://schemas.openxmlformats.org/officeDocument/2006/relationships/image" Target="../media/image534.png"/><Relationship Id="rId28" Type="http://schemas.openxmlformats.org/officeDocument/2006/relationships/image" Target="../media/image418.png"/><Relationship Id="rId49" Type="http://schemas.openxmlformats.org/officeDocument/2006/relationships/customXml" Target="../ink/ink1822.xml"/><Relationship Id="rId114" Type="http://schemas.openxmlformats.org/officeDocument/2006/relationships/image" Target="../media/image463.png"/><Relationship Id="rId275" Type="http://schemas.openxmlformats.org/officeDocument/2006/relationships/customXml" Target="../ink/ink1935.xml"/><Relationship Id="rId60" Type="http://schemas.openxmlformats.org/officeDocument/2006/relationships/image" Target="../media/image436.png"/><Relationship Id="rId81" Type="http://schemas.openxmlformats.org/officeDocument/2006/relationships/customXml" Target="../ink/ink1838.xml"/><Relationship Id="rId135" Type="http://schemas.openxmlformats.org/officeDocument/2006/relationships/customXml" Target="../ink/ink1865.xml"/><Relationship Id="rId156" Type="http://schemas.openxmlformats.org/officeDocument/2006/relationships/image" Target="../media/image484.png"/><Relationship Id="rId177" Type="http://schemas.openxmlformats.org/officeDocument/2006/relationships/customXml" Target="../ink/ink1886.xml"/><Relationship Id="rId198" Type="http://schemas.openxmlformats.org/officeDocument/2006/relationships/image" Target="../media/image506.png"/><Relationship Id="rId202" Type="http://schemas.openxmlformats.org/officeDocument/2006/relationships/image" Target="../media/image508.png"/><Relationship Id="rId223" Type="http://schemas.openxmlformats.org/officeDocument/2006/relationships/customXml" Target="../ink/ink1909.xml"/><Relationship Id="rId244" Type="http://schemas.openxmlformats.org/officeDocument/2006/relationships/image" Target="../media/image529.png"/><Relationship Id="rId18" Type="http://schemas.openxmlformats.org/officeDocument/2006/relationships/image" Target="../media/image413.png"/><Relationship Id="rId39" Type="http://schemas.openxmlformats.org/officeDocument/2006/relationships/customXml" Target="../ink/ink1817.xml"/><Relationship Id="rId265" Type="http://schemas.openxmlformats.org/officeDocument/2006/relationships/customXml" Target="../ink/ink1930.xml"/><Relationship Id="rId50" Type="http://schemas.openxmlformats.org/officeDocument/2006/relationships/image" Target="../media/image431.png"/><Relationship Id="rId104" Type="http://schemas.openxmlformats.org/officeDocument/2006/relationships/image" Target="../media/image458.png"/><Relationship Id="rId125" Type="http://schemas.openxmlformats.org/officeDocument/2006/relationships/customXml" Target="../ink/ink1860.xml"/><Relationship Id="rId146" Type="http://schemas.openxmlformats.org/officeDocument/2006/relationships/image" Target="../media/image479.png"/><Relationship Id="rId167" Type="http://schemas.openxmlformats.org/officeDocument/2006/relationships/customXml" Target="../ink/ink1881.xml"/><Relationship Id="rId188" Type="http://schemas.openxmlformats.org/officeDocument/2006/relationships/image" Target="../media/image501.png"/><Relationship Id="rId71" Type="http://schemas.openxmlformats.org/officeDocument/2006/relationships/customXml" Target="../ink/ink1833.xml"/><Relationship Id="rId92" Type="http://schemas.openxmlformats.org/officeDocument/2006/relationships/image" Target="../media/image452.png"/><Relationship Id="rId213" Type="http://schemas.openxmlformats.org/officeDocument/2006/relationships/customXml" Target="../ink/ink1904.xml"/><Relationship Id="rId234" Type="http://schemas.openxmlformats.org/officeDocument/2006/relationships/image" Target="../media/image524.png"/><Relationship Id="rId2" Type="http://schemas.openxmlformats.org/officeDocument/2006/relationships/image" Target="../media/image6.tiff"/><Relationship Id="rId29" Type="http://schemas.openxmlformats.org/officeDocument/2006/relationships/customXml" Target="../ink/ink1812.xml"/><Relationship Id="rId255" Type="http://schemas.openxmlformats.org/officeDocument/2006/relationships/customXml" Target="../ink/ink1925.xml"/><Relationship Id="rId276" Type="http://schemas.openxmlformats.org/officeDocument/2006/relationships/image" Target="../media/image545.png"/><Relationship Id="rId40" Type="http://schemas.openxmlformats.org/officeDocument/2006/relationships/image" Target="../media/image424.png"/><Relationship Id="rId115" Type="http://schemas.openxmlformats.org/officeDocument/2006/relationships/customXml" Target="../ink/ink1855.xml"/><Relationship Id="rId136" Type="http://schemas.openxmlformats.org/officeDocument/2006/relationships/image" Target="../media/image474.png"/><Relationship Id="rId157" Type="http://schemas.openxmlformats.org/officeDocument/2006/relationships/customXml" Target="../ink/ink1876.xml"/><Relationship Id="rId178" Type="http://schemas.openxmlformats.org/officeDocument/2006/relationships/image" Target="../media/image495.png"/><Relationship Id="rId61" Type="http://schemas.openxmlformats.org/officeDocument/2006/relationships/customXml" Target="../ink/ink1828.xml"/><Relationship Id="rId82" Type="http://schemas.openxmlformats.org/officeDocument/2006/relationships/image" Target="../media/image447.png"/><Relationship Id="rId199" Type="http://schemas.openxmlformats.org/officeDocument/2006/relationships/customXml" Target="../ink/ink1897.xml"/><Relationship Id="rId203" Type="http://schemas.openxmlformats.org/officeDocument/2006/relationships/customXml" Target="../ink/ink1899.xml"/><Relationship Id="rId19" Type="http://schemas.openxmlformats.org/officeDocument/2006/relationships/customXml" Target="../ink/ink1807.xml"/><Relationship Id="rId224" Type="http://schemas.openxmlformats.org/officeDocument/2006/relationships/image" Target="../media/image519.png"/><Relationship Id="rId245" Type="http://schemas.openxmlformats.org/officeDocument/2006/relationships/customXml" Target="../ink/ink1920.xml"/><Relationship Id="rId266" Type="http://schemas.openxmlformats.org/officeDocument/2006/relationships/image" Target="../media/image540.png"/><Relationship Id="rId30" Type="http://schemas.openxmlformats.org/officeDocument/2006/relationships/image" Target="../media/image419.png"/><Relationship Id="rId105" Type="http://schemas.openxmlformats.org/officeDocument/2006/relationships/customXml" Target="../ink/ink1850.xml"/><Relationship Id="rId126" Type="http://schemas.openxmlformats.org/officeDocument/2006/relationships/image" Target="../media/image469.png"/><Relationship Id="rId147" Type="http://schemas.openxmlformats.org/officeDocument/2006/relationships/customXml" Target="../ink/ink1871.xml"/><Relationship Id="rId168" Type="http://schemas.openxmlformats.org/officeDocument/2006/relationships/image" Target="../media/image490.png"/><Relationship Id="rId51" Type="http://schemas.openxmlformats.org/officeDocument/2006/relationships/customXml" Target="../ink/ink1823.xml"/><Relationship Id="rId72" Type="http://schemas.openxmlformats.org/officeDocument/2006/relationships/image" Target="../media/image442.png"/><Relationship Id="rId93" Type="http://schemas.openxmlformats.org/officeDocument/2006/relationships/customXml" Target="../ink/ink1844.xml"/><Relationship Id="rId189" Type="http://schemas.openxmlformats.org/officeDocument/2006/relationships/customXml" Target="../ink/ink1892.xml"/><Relationship Id="rId3" Type="http://schemas.openxmlformats.org/officeDocument/2006/relationships/customXml" Target="../ink/ink1799.xml"/><Relationship Id="rId214" Type="http://schemas.openxmlformats.org/officeDocument/2006/relationships/image" Target="../media/image514.png"/><Relationship Id="rId235" Type="http://schemas.openxmlformats.org/officeDocument/2006/relationships/customXml" Target="../ink/ink1915.xml"/><Relationship Id="rId256" Type="http://schemas.openxmlformats.org/officeDocument/2006/relationships/image" Target="../media/image535.png"/><Relationship Id="rId277" Type="http://schemas.openxmlformats.org/officeDocument/2006/relationships/customXml" Target="../ink/ink1936.xml"/><Relationship Id="rId116" Type="http://schemas.openxmlformats.org/officeDocument/2006/relationships/image" Target="../media/image464.png"/><Relationship Id="rId137" Type="http://schemas.openxmlformats.org/officeDocument/2006/relationships/customXml" Target="../ink/ink1866.xml"/><Relationship Id="rId158" Type="http://schemas.openxmlformats.org/officeDocument/2006/relationships/image" Target="../media/image485.png"/><Relationship Id="rId20" Type="http://schemas.openxmlformats.org/officeDocument/2006/relationships/image" Target="../media/image414.png"/><Relationship Id="rId41" Type="http://schemas.openxmlformats.org/officeDocument/2006/relationships/customXml" Target="../ink/ink1818.xml"/><Relationship Id="rId62" Type="http://schemas.openxmlformats.org/officeDocument/2006/relationships/image" Target="../media/image437.png"/><Relationship Id="rId83" Type="http://schemas.openxmlformats.org/officeDocument/2006/relationships/customXml" Target="../ink/ink1839.xml"/><Relationship Id="rId179" Type="http://schemas.openxmlformats.org/officeDocument/2006/relationships/customXml" Target="../ink/ink1887.xml"/><Relationship Id="rId190" Type="http://schemas.openxmlformats.org/officeDocument/2006/relationships/image" Target="../media/image502.png"/><Relationship Id="rId204" Type="http://schemas.openxmlformats.org/officeDocument/2006/relationships/image" Target="../media/image509.png"/><Relationship Id="rId225" Type="http://schemas.openxmlformats.org/officeDocument/2006/relationships/customXml" Target="../ink/ink1910.xml"/><Relationship Id="rId246" Type="http://schemas.openxmlformats.org/officeDocument/2006/relationships/image" Target="../media/image530.png"/><Relationship Id="rId267" Type="http://schemas.openxmlformats.org/officeDocument/2006/relationships/customXml" Target="../ink/ink1931.xml"/><Relationship Id="rId106" Type="http://schemas.openxmlformats.org/officeDocument/2006/relationships/image" Target="../media/image459.png"/><Relationship Id="rId127" Type="http://schemas.openxmlformats.org/officeDocument/2006/relationships/customXml" Target="../ink/ink1861.xml"/><Relationship Id="rId10" Type="http://schemas.openxmlformats.org/officeDocument/2006/relationships/image" Target="../media/image409.png"/><Relationship Id="rId31" Type="http://schemas.openxmlformats.org/officeDocument/2006/relationships/customXml" Target="../ink/ink1813.xml"/><Relationship Id="rId52" Type="http://schemas.openxmlformats.org/officeDocument/2006/relationships/image" Target="../media/image432.png"/><Relationship Id="rId73" Type="http://schemas.openxmlformats.org/officeDocument/2006/relationships/customXml" Target="../ink/ink1834.xml"/><Relationship Id="rId94" Type="http://schemas.openxmlformats.org/officeDocument/2006/relationships/image" Target="../media/image453.png"/><Relationship Id="rId148" Type="http://schemas.openxmlformats.org/officeDocument/2006/relationships/image" Target="../media/image480.png"/><Relationship Id="rId169" Type="http://schemas.openxmlformats.org/officeDocument/2006/relationships/customXml" Target="../ink/ink1882.xml"/><Relationship Id="rId4" Type="http://schemas.openxmlformats.org/officeDocument/2006/relationships/image" Target="../media/image406.png"/><Relationship Id="rId180" Type="http://schemas.openxmlformats.org/officeDocument/2006/relationships/image" Target="../media/image496.png"/><Relationship Id="rId215" Type="http://schemas.openxmlformats.org/officeDocument/2006/relationships/customXml" Target="../ink/ink1905.xml"/><Relationship Id="rId236" Type="http://schemas.openxmlformats.org/officeDocument/2006/relationships/image" Target="../media/image525.png"/><Relationship Id="rId257" Type="http://schemas.openxmlformats.org/officeDocument/2006/relationships/customXml" Target="../ink/ink1926.xml"/><Relationship Id="rId278" Type="http://schemas.openxmlformats.org/officeDocument/2006/relationships/image" Target="../media/image546.png"/><Relationship Id="rId42" Type="http://schemas.openxmlformats.org/officeDocument/2006/relationships/image" Target="../media/image427.png"/><Relationship Id="rId84" Type="http://schemas.openxmlformats.org/officeDocument/2006/relationships/image" Target="../media/image448.png"/><Relationship Id="rId138" Type="http://schemas.openxmlformats.org/officeDocument/2006/relationships/image" Target="../media/image475.png"/><Relationship Id="rId191" Type="http://schemas.openxmlformats.org/officeDocument/2006/relationships/customXml" Target="../ink/ink1893.xml"/><Relationship Id="rId205" Type="http://schemas.openxmlformats.org/officeDocument/2006/relationships/customXml" Target="../ink/ink1900.xml"/><Relationship Id="rId247" Type="http://schemas.openxmlformats.org/officeDocument/2006/relationships/customXml" Target="../ink/ink1921.xml"/><Relationship Id="rId107" Type="http://schemas.openxmlformats.org/officeDocument/2006/relationships/customXml" Target="../ink/ink1851.xml"/><Relationship Id="rId11" Type="http://schemas.openxmlformats.org/officeDocument/2006/relationships/customXml" Target="../ink/ink1803.xml"/><Relationship Id="rId53" Type="http://schemas.openxmlformats.org/officeDocument/2006/relationships/customXml" Target="../ink/ink1824.xml"/><Relationship Id="rId149" Type="http://schemas.openxmlformats.org/officeDocument/2006/relationships/customXml" Target="../ink/ink1872.xml"/><Relationship Id="rId95" Type="http://schemas.openxmlformats.org/officeDocument/2006/relationships/customXml" Target="../ink/ink1845.xml"/><Relationship Id="rId160" Type="http://schemas.openxmlformats.org/officeDocument/2006/relationships/image" Target="../media/image486.png"/><Relationship Id="rId216" Type="http://schemas.openxmlformats.org/officeDocument/2006/relationships/image" Target="../media/image5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37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png"/><Relationship Id="rId5" Type="http://schemas.openxmlformats.org/officeDocument/2006/relationships/customXml" Target="../ink/ink1938.xml"/><Relationship Id="rId4" Type="http://schemas.openxmlformats.org/officeDocument/2006/relationships/image" Target="../media/image5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44.xml"/><Relationship Id="rId18" Type="http://schemas.openxmlformats.org/officeDocument/2006/relationships/image" Target="../media/image558.png"/><Relationship Id="rId26" Type="http://schemas.openxmlformats.org/officeDocument/2006/relationships/image" Target="../media/image562.png"/><Relationship Id="rId39" Type="http://schemas.openxmlformats.org/officeDocument/2006/relationships/customXml" Target="../ink/ink1957.xml"/><Relationship Id="rId21" Type="http://schemas.openxmlformats.org/officeDocument/2006/relationships/customXml" Target="../ink/ink1948.xml"/><Relationship Id="rId34" Type="http://schemas.openxmlformats.org/officeDocument/2006/relationships/image" Target="../media/image566.png"/><Relationship Id="rId42" Type="http://schemas.openxmlformats.org/officeDocument/2006/relationships/image" Target="../media/image570.png"/><Relationship Id="rId47" Type="http://schemas.openxmlformats.org/officeDocument/2006/relationships/customXml" Target="../ink/ink1961.xml"/><Relationship Id="rId50" Type="http://schemas.openxmlformats.org/officeDocument/2006/relationships/image" Target="../media/image574.png"/><Relationship Id="rId7" Type="http://schemas.openxmlformats.org/officeDocument/2006/relationships/customXml" Target="../ink/ink1941.xml"/><Relationship Id="rId2" Type="http://schemas.openxmlformats.org/officeDocument/2006/relationships/image" Target="../media/image8.tiff"/><Relationship Id="rId16" Type="http://schemas.openxmlformats.org/officeDocument/2006/relationships/image" Target="../media/image557.png"/><Relationship Id="rId29" Type="http://schemas.openxmlformats.org/officeDocument/2006/relationships/customXml" Target="../ink/ink1952.xml"/><Relationship Id="rId11" Type="http://schemas.openxmlformats.org/officeDocument/2006/relationships/customXml" Target="../ink/ink1943.xml"/><Relationship Id="rId24" Type="http://schemas.openxmlformats.org/officeDocument/2006/relationships/image" Target="../media/image561.png"/><Relationship Id="rId32" Type="http://schemas.openxmlformats.org/officeDocument/2006/relationships/image" Target="../media/image565.png"/><Relationship Id="rId37" Type="http://schemas.openxmlformats.org/officeDocument/2006/relationships/customXml" Target="../ink/ink1956.xml"/><Relationship Id="rId40" Type="http://schemas.openxmlformats.org/officeDocument/2006/relationships/image" Target="../media/image569.png"/><Relationship Id="rId45" Type="http://schemas.openxmlformats.org/officeDocument/2006/relationships/customXml" Target="../ink/ink1960.xml"/><Relationship Id="rId5" Type="http://schemas.openxmlformats.org/officeDocument/2006/relationships/customXml" Target="../ink/ink1940.xml"/><Relationship Id="rId15" Type="http://schemas.openxmlformats.org/officeDocument/2006/relationships/customXml" Target="../ink/ink1945.xml"/><Relationship Id="rId23" Type="http://schemas.openxmlformats.org/officeDocument/2006/relationships/customXml" Target="../ink/ink1949.xml"/><Relationship Id="rId28" Type="http://schemas.openxmlformats.org/officeDocument/2006/relationships/image" Target="../media/image563.png"/><Relationship Id="rId36" Type="http://schemas.openxmlformats.org/officeDocument/2006/relationships/image" Target="../media/image567.png"/><Relationship Id="rId49" Type="http://schemas.openxmlformats.org/officeDocument/2006/relationships/customXml" Target="../ink/ink1962.xml"/><Relationship Id="rId10" Type="http://schemas.openxmlformats.org/officeDocument/2006/relationships/image" Target="../media/image554.png"/><Relationship Id="rId19" Type="http://schemas.openxmlformats.org/officeDocument/2006/relationships/customXml" Target="../ink/ink1947.xml"/><Relationship Id="rId31" Type="http://schemas.openxmlformats.org/officeDocument/2006/relationships/customXml" Target="../ink/ink1953.xml"/><Relationship Id="rId44" Type="http://schemas.openxmlformats.org/officeDocument/2006/relationships/image" Target="../media/image571.png"/><Relationship Id="rId4" Type="http://schemas.openxmlformats.org/officeDocument/2006/relationships/image" Target="../media/image551.png"/><Relationship Id="rId9" Type="http://schemas.openxmlformats.org/officeDocument/2006/relationships/customXml" Target="../ink/ink1942.xml"/><Relationship Id="rId14" Type="http://schemas.openxmlformats.org/officeDocument/2006/relationships/image" Target="../media/image556.png"/><Relationship Id="rId22" Type="http://schemas.openxmlformats.org/officeDocument/2006/relationships/image" Target="../media/image560.png"/><Relationship Id="rId27" Type="http://schemas.openxmlformats.org/officeDocument/2006/relationships/customXml" Target="../ink/ink1951.xml"/><Relationship Id="rId30" Type="http://schemas.openxmlformats.org/officeDocument/2006/relationships/image" Target="../media/image564.png"/><Relationship Id="rId35" Type="http://schemas.openxmlformats.org/officeDocument/2006/relationships/customXml" Target="../ink/ink1955.xml"/><Relationship Id="rId43" Type="http://schemas.openxmlformats.org/officeDocument/2006/relationships/customXml" Target="../ink/ink1959.xml"/><Relationship Id="rId48" Type="http://schemas.openxmlformats.org/officeDocument/2006/relationships/image" Target="../media/image573.png"/><Relationship Id="rId8" Type="http://schemas.openxmlformats.org/officeDocument/2006/relationships/image" Target="../media/image553.png"/><Relationship Id="rId51" Type="http://schemas.openxmlformats.org/officeDocument/2006/relationships/image" Target="../media/image398.png"/><Relationship Id="rId3" Type="http://schemas.openxmlformats.org/officeDocument/2006/relationships/customXml" Target="../ink/ink1939.xml"/><Relationship Id="rId12" Type="http://schemas.openxmlformats.org/officeDocument/2006/relationships/image" Target="../media/image555.png"/><Relationship Id="rId17" Type="http://schemas.openxmlformats.org/officeDocument/2006/relationships/customXml" Target="../ink/ink1946.xml"/><Relationship Id="rId25" Type="http://schemas.openxmlformats.org/officeDocument/2006/relationships/customXml" Target="../ink/ink1950.xml"/><Relationship Id="rId33" Type="http://schemas.openxmlformats.org/officeDocument/2006/relationships/customXml" Target="../ink/ink1954.xml"/><Relationship Id="rId38" Type="http://schemas.openxmlformats.org/officeDocument/2006/relationships/image" Target="../media/image568.png"/><Relationship Id="rId46" Type="http://schemas.openxmlformats.org/officeDocument/2006/relationships/image" Target="../media/image572.png"/><Relationship Id="rId20" Type="http://schemas.openxmlformats.org/officeDocument/2006/relationships/image" Target="../media/image559.png"/><Relationship Id="rId41" Type="http://schemas.openxmlformats.org/officeDocument/2006/relationships/customXml" Target="../ink/ink19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3.xml"/><Relationship Id="rId2" Type="http://schemas.openxmlformats.org/officeDocument/2006/relationships/image" Target="../media/image39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69.xml"/><Relationship Id="rId18" Type="http://schemas.openxmlformats.org/officeDocument/2006/relationships/image" Target="../media/image586.png"/><Relationship Id="rId26" Type="http://schemas.openxmlformats.org/officeDocument/2006/relationships/image" Target="../media/image590.png"/><Relationship Id="rId39" Type="http://schemas.openxmlformats.org/officeDocument/2006/relationships/customXml" Target="../ink/ink1982.xml"/><Relationship Id="rId21" Type="http://schemas.openxmlformats.org/officeDocument/2006/relationships/customXml" Target="../ink/ink1973.xml"/><Relationship Id="rId34" Type="http://schemas.openxmlformats.org/officeDocument/2006/relationships/image" Target="../media/image594.png"/><Relationship Id="rId42" Type="http://schemas.openxmlformats.org/officeDocument/2006/relationships/image" Target="../media/image598.png"/><Relationship Id="rId47" Type="http://schemas.openxmlformats.org/officeDocument/2006/relationships/customXml" Target="../ink/ink1986.xml"/><Relationship Id="rId50" Type="http://schemas.openxmlformats.org/officeDocument/2006/relationships/image" Target="../media/image602.png"/><Relationship Id="rId7" Type="http://schemas.openxmlformats.org/officeDocument/2006/relationships/customXml" Target="../ink/ink1966.xml"/><Relationship Id="rId2" Type="http://schemas.openxmlformats.org/officeDocument/2006/relationships/image" Target="../media/image400.tiff"/><Relationship Id="rId16" Type="http://schemas.openxmlformats.org/officeDocument/2006/relationships/image" Target="../media/image585.png"/><Relationship Id="rId29" Type="http://schemas.openxmlformats.org/officeDocument/2006/relationships/customXml" Target="../ink/ink1977.xml"/><Relationship Id="rId11" Type="http://schemas.openxmlformats.org/officeDocument/2006/relationships/customXml" Target="../ink/ink1968.xml"/><Relationship Id="rId24" Type="http://schemas.openxmlformats.org/officeDocument/2006/relationships/image" Target="../media/image589.png"/><Relationship Id="rId32" Type="http://schemas.openxmlformats.org/officeDocument/2006/relationships/image" Target="../media/image593.png"/><Relationship Id="rId37" Type="http://schemas.openxmlformats.org/officeDocument/2006/relationships/customXml" Target="../ink/ink1981.xml"/><Relationship Id="rId40" Type="http://schemas.openxmlformats.org/officeDocument/2006/relationships/image" Target="../media/image597.png"/><Relationship Id="rId45" Type="http://schemas.openxmlformats.org/officeDocument/2006/relationships/customXml" Target="../ink/ink1985.xml"/><Relationship Id="rId5" Type="http://schemas.openxmlformats.org/officeDocument/2006/relationships/customXml" Target="../ink/ink1965.xml"/><Relationship Id="rId15" Type="http://schemas.openxmlformats.org/officeDocument/2006/relationships/customXml" Target="../ink/ink1970.xml"/><Relationship Id="rId23" Type="http://schemas.openxmlformats.org/officeDocument/2006/relationships/customXml" Target="../ink/ink1974.xml"/><Relationship Id="rId28" Type="http://schemas.openxmlformats.org/officeDocument/2006/relationships/image" Target="../media/image591.png"/><Relationship Id="rId36" Type="http://schemas.openxmlformats.org/officeDocument/2006/relationships/image" Target="../media/image595.png"/><Relationship Id="rId49" Type="http://schemas.openxmlformats.org/officeDocument/2006/relationships/customXml" Target="../ink/ink1987.xml"/><Relationship Id="rId10" Type="http://schemas.openxmlformats.org/officeDocument/2006/relationships/image" Target="../media/image582.png"/><Relationship Id="rId19" Type="http://schemas.openxmlformats.org/officeDocument/2006/relationships/customXml" Target="../ink/ink1972.xml"/><Relationship Id="rId31" Type="http://schemas.openxmlformats.org/officeDocument/2006/relationships/customXml" Target="../ink/ink1978.xml"/><Relationship Id="rId44" Type="http://schemas.openxmlformats.org/officeDocument/2006/relationships/image" Target="../media/image599.png"/><Relationship Id="rId4" Type="http://schemas.openxmlformats.org/officeDocument/2006/relationships/image" Target="../media/image579.png"/><Relationship Id="rId9" Type="http://schemas.openxmlformats.org/officeDocument/2006/relationships/customXml" Target="../ink/ink1967.xml"/><Relationship Id="rId14" Type="http://schemas.openxmlformats.org/officeDocument/2006/relationships/image" Target="../media/image584.png"/><Relationship Id="rId22" Type="http://schemas.openxmlformats.org/officeDocument/2006/relationships/image" Target="../media/image588.png"/><Relationship Id="rId27" Type="http://schemas.openxmlformats.org/officeDocument/2006/relationships/customXml" Target="../ink/ink1976.xml"/><Relationship Id="rId30" Type="http://schemas.openxmlformats.org/officeDocument/2006/relationships/image" Target="../media/image592.png"/><Relationship Id="rId35" Type="http://schemas.openxmlformats.org/officeDocument/2006/relationships/customXml" Target="../ink/ink1980.xml"/><Relationship Id="rId43" Type="http://schemas.openxmlformats.org/officeDocument/2006/relationships/customXml" Target="../ink/ink1984.xml"/><Relationship Id="rId48" Type="http://schemas.openxmlformats.org/officeDocument/2006/relationships/image" Target="../media/image601.png"/><Relationship Id="rId8" Type="http://schemas.openxmlformats.org/officeDocument/2006/relationships/image" Target="../media/image581.png"/><Relationship Id="rId51" Type="http://schemas.openxmlformats.org/officeDocument/2006/relationships/image" Target="../media/image398.png"/><Relationship Id="rId3" Type="http://schemas.openxmlformats.org/officeDocument/2006/relationships/customXml" Target="../ink/ink1964.xml"/><Relationship Id="rId12" Type="http://schemas.openxmlformats.org/officeDocument/2006/relationships/image" Target="../media/image583.png"/><Relationship Id="rId17" Type="http://schemas.openxmlformats.org/officeDocument/2006/relationships/customXml" Target="../ink/ink1971.xml"/><Relationship Id="rId25" Type="http://schemas.openxmlformats.org/officeDocument/2006/relationships/customXml" Target="../ink/ink1975.xml"/><Relationship Id="rId33" Type="http://schemas.openxmlformats.org/officeDocument/2006/relationships/customXml" Target="../ink/ink1979.xml"/><Relationship Id="rId38" Type="http://schemas.openxmlformats.org/officeDocument/2006/relationships/image" Target="../media/image596.png"/><Relationship Id="rId46" Type="http://schemas.openxmlformats.org/officeDocument/2006/relationships/image" Target="../media/image600.png"/><Relationship Id="rId20" Type="http://schemas.openxmlformats.org/officeDocument/2006/relationships/image" Target="../media/image587.png"/><Relationship Id="rId41" Type="http://schemas.openxmlformats.org/officeDocument/2006/relationships/customXml" Target="../ink/ink19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3260-E8FA-854B-B911-2416BBCD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2DG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44A79-17A4-3748-A79C-F44C69C1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2 DEC par trimestre</a:t>
            </a:r>
          </a:p>
          <a:p>
            <a:endParaRPr lang="fr-FR" i="1"/>
          </a:p>
          <a:p>
            <a:r>
              <a:rPr lang="fr-FR"/>
              <a:t>( 4 Mini Test/trimestre )</a:t>
            </a:r>
          </a:p>
          <a:p>
            <a:endParaRPr lang="fr-FR"/>
          </a:p>
          <a:p>
            <a:r>
              <a:rPr lang="fr-FR"/>
              <a:t>Applications informatique: +/- 4 points</a:t>
            </a:r>
          </a:p>
        </p:txBody>
      </p:sp>
    </p:spTree>
    <p:extLst>
      <p:ext uri="{BB962C8B-B14F-4D97-AF65-F5344CB8AC3E}">
        <p14:creationId xmlns:p14="http://schemas.microsoft.com/office/powerpoint/2010/main" val="35985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05D7-E673-B146-A41C-AE4EB889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Programme: Comptabilité Générale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892E06-6994-124C-91AE-A6B1BBE05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398708"/>
              </p:ext>
            </p:extLst>
          </p:nvPr>
        </p:nvGraphicFramePr>
        <p:xfrm>
          <a:off x="838200" y="1825625"/>
          <a:ext cx="105156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832673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10467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3DG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2DG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7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Le bilan</a:t>
                      </a:r>
                    </a:p>
                    <a:p>
                      <a:r>
                        <a:rPr lang="fr-FR"/>
                        <a:t>Le Grand-Livre</a:t>
                      </a:r>
                    </a:p>
                    <a:p>
                      <a:r>
                        <a:rPr lang="fr-FR"/>
                        <a:t>Les comptes de charges et produits</a:t>
                      </a:r>
                    </a:p>
                    <a:p>
                      <a:r>
                        <a:rPr lang="fr-FR"/>
                        <a:t>Le Journal</a:t>
                      </a:r>
                    </a:p>
                    <a:p>
                      <a:r>
                        <a:rPr lang="fr-FR"/>
                        <a:t>La balance de vérification par sommes et par soldes</a:t>
                      </a:r>
                    </a:p>
                    <a:p>
                      <a:r>
                        <a:rPr lang="fr-FR"/>
                        <a:t>La facture et la taxe sur la valeur ajoutée</a:t>
                      </a:r>
                    </a:p>
                    <a:p>
                      <a:r>
                        <a:rPr lang="fr-FR"/>
                        <a:t>Les réductions de prix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Les salaires</a:t>
                      </a:r>
                    </a:p>
                    <a:p>
                      <a:r>
                        <a:rPr lang="fr-FR"/>
                        <a:t>Les opérations d’inventaire</a:t>
                      </a:r>
                    </a:p>
                    <a:p>
                      <a:r>
                        <a:rPr lang="fr-FR"/>
                        <a:t>Les amortissements (les corrections de valeurs définitives)</a:t>
                      </a:r>
                    </a:p>
                    <a:p>
                      <a:r>
                        <a:rPr lang="fr-FR"/>
                        <a:t>Les corrections de valeur probables et les provisions</a:t>
                      </a:r>
                    </a:p>
                    <a:p>
                      <a:r>
                        <a:rPr lang="fr-FR"/>
                        <a:t>La régularisation des charges et des produits</a:t>
                      </a:r>
                    </a:p>
                    <a:p>
                      <a:r>
                        <a:rPr lang="fr-FR"/>
                        <a:t>Exercices de synthèse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72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7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05D7-E673-B146-A41C-AE4EB889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Programme: Comptabilité Générale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892E06-6994-124C-91AE-A6B1BBE05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104702"/>
              </p:ext>
            </p:extLst>
          </p:nvPr>
        </p:nvGraphicFramePr>
        <p:xfrm>
          <a:off x="838200" y="1825625"/>
          <a:ext cx="105156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832673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10467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3DG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2DG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7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00B050"/>
                          </a:solidFill>
                        </a:rPr>
                        <a:t>Le bilan</a:t>
                      </a:r>
                    </a:p>
                    <a:p>
                      <a:r>
                        <a:rPr lang="fr-FR">
                          <a:solidFill>
                            <a:srgbClr val="00B050"/>
                          </a:solidFill>
                        </a:rPr>
                        <a:t>Le Grand-Livre</a:t>
                      </a:r>
                    </a:p>
                    <a:p>
                      <a:r>
                        <a:rPr lang="fr-FR">
                          <a:solidFill>
                            <a:srgbClr val="00B050"/>
                          </a:solidFill>
                        </a:rPr>
                        <a:t>Les comptes de charges et produits</a:t>
                      </a:r>
                    </a:p>
                    <a:p>
                      <a:r>
                        <a:rPr lang="fr-FR">
                          <a:solidFill>
                            <a:srgbClr val="00B050"/>
                          </a:solidFill>
                        </a:rPr>
                        <a:t>Le Journal</a:t>
                      </a:r>
                    </a:p>
                    <a:p>
                      <a:r>
                        <a:rPr lang="fr-FR">
                          <a:solidFill>
                            <a:srgbClr val="00B050"/>
                          </a:solidFill>
                        </a:rPr>
                        <a:t>La balance de vérification par sommes et par soldes</a:t>
                      </a:r>
                    </a:p>
                    <a:p>
                      <a:r>
                        <a:rPr lang="fr-FR">
                          <a:solidFill>
                            <a:srgbClr val="C00000"/>
                          </a:solidFill>
                        </a:rPr>
                        <a:t>La facture et la taxe sur la valeur ajoutée</a:t>
                      </a:r>
                    </a:p>
                    <a:p>
                      <a:r>
                        <a:rPr lang="fr-FR">
                          <a:solidFill>
                            <a:srgbClr val="C00000"/>
                          </a:solidFill>
                        </a:rPr>
                        <a:t>Les réductions de prix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Les salaires</a:t>
                      </a:r>
                    </a:p>
                    <a:p>
                      <a:r>
                        <a:rPr lang="fr-FR"/>
                        <a:t>Les opérations d’inventaire</a:t>
                      </a:r>
                    </a:p>
                    <a:p>
                      <a:r>
                        <a:rPr lang="fr-FR"/>
                        <a:t>Les amortissements (les corrections de valeurs définitives)</a:t>
                      </a:r>
                    </a:p>
                    <a:p>
                      <a:r>
                        <a:rPr lang="fr-FR"/>
                        <a:t>Les corrections de valeur probables et les provisions</a:t>
                      </a:r>
                    </a:p>
                    <a:p>
                      <a:r>
                        <a:rPr lang="fr-FR"/>
                        <a:t>La régularisation des charges et des produits</a:t>
                      </a:r>
                    </a:p>
                    <a:p>
                      <a:r>
                        <a:rPr lang="fr-FR"/>
                        <a:t>Exercices de synthèse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72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545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84A6-FD89-A048-9BA3-8D610F0A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réductions de prix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75D75-D01C-FD4E-9312-1C5840F9D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1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C78-8D9B-054B-8E8B-E0B95C29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Deux sortes de réductions de prix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9C0D-E67B-FC4D-A93C-8A3C1A1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/>
              <a:t>Rabais, remises, ristournes</a:t>
            </a:r>
            <a:r>
              <a:rPr lang="fr-FR"/>
              <a:t>:</a:t>
            </a:r>
          </a:p>
          <a:p>
            <a:pPr lvl="1"/>
            <a:endParaRPr lang="fr-FR" b="1"/>
          </a:p>
          <a:p>
            <a:pPr lvl="1"/>
            <a:endParaRPr lang="fr-FR" b="1"/>
          </a:p>
          <a:p>
            <a:pPr lvl="1"/>
            <a:endParaRPr lang="fr-FR"/>
          </a:p>
          <a:p>
            <a:pPr marL="0" indent="0">
              <a:buNone/>
            </a:pPr>
            <a:endParaRPr lang="fr-FR"/>
          </a:p>
          <a:p>
            <a:r>
              <a:rPr lang="fr-FR" i="1"/>
              <a:t>Escomptes</a:t>
            </a:r>
            <a:r>
              <a:rPr lang="fr-FR"/>
              <a:t>: accordé par le fournisseur</a:t>
            </a:r>
          </a:p>
        </p:txBody>
      </p:sp>
    </p:spTree>
    <p:extLst>
      <p:ext uri="{BB962C8B-B14F-4D97-AF65-F5344CB8AC3E}">
        <p14:creationId xmlns:p14="http://schemas.microsoft.com/office/powerpoint/2010/main" val="197018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C78-8D9B-054B-8E8B-E0B95C29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Deux sortes de réductions de prix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9C0D-E67B-FC4D-A93C-8A3C1A1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/>
              <a:t>Rabais, remises, ristournes</a:t>
            </a:r>
            <a:r>
              <a:rPr lang="fr-FR"/>
              <a:t>:</a:t>
            </a:r>
          </a:p>
          <a:p>
            <a:pPr lvl="1"/>
            <a:r>
              <a:rPr lang="fr-FR" b="1"/>
              <a:t>Rabais</a:t>
            </a:r>
            <a:r>
              <a:rPr lang="fr-FR"/>
              <a:t>:  </a:t>
            </a:r>
          </a:p>
          <a:p>
            <a:pPr lvl="1"/>
            <a:r>
              <a:rPr lang="fr-FR" b="1"/>
              <a:t>Remises</a:t>
            </a:r>
            <a:r>
              <a:rPr lang="fr-FR"/>
              <a:t>:  </a:t>
            </a:r>
          </a:p>
          <a:p>
            <a:pPr lvl="1"/>
            <a:r>
              <a:rPr lang="fr-FR" b="1"/>
              <a:t>Ristournes</a:t>
            </a:r>
            <a:r>
              <a:rPr lang="fr-FR"/>
              <a:t>:  </a:t>
            </a:r>
          </a:p>
          <a:p>
            <a:pPr marL="0" indent="0">
              <a:buNone/>
            </a:pPr>
            <a:endParaRPr lang="fr-FR"/>
          </a:p>
          <a:p>
            <a:r>
              <a:rPr lang="fr-FR" i="1"/>
              <a:t>Escomptes</a:t>
            </a:r>
            <a:r>
              <a:rPr lang="fr-FR"/>
              <a:t>: accordé par le fournisseur  </a:t>
            </a:r>
          </a:p>
        </p:txBody>
      </p:sp>
    </p:spTree>
    <p:extLst>
      <p:ext uri="{BB962C8B-B14F-4D97-AF65-F5344CB8AC3E}">
        <p14:creationId xmlns:p14="http://schemas.microsoft.com/office/powerpoint/2010/main" val="374756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C78-8D9B-054B-8E8B-E0B95C29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Deux sortes de réductions de prix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9C0D-E67B-FC4D-A93C-8A3C1A1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/>
              <a:t>Rabais, remises, ristournes</a:t>
            </a:r>
            <a:r>
              <a:rPr lang="fr-FR"/>
              <a:t>:</a:t>
            </a:r>
          </a:p>
          <a:p>
            <a:pPr lvl="1"/>
            <a:r>
              <a:rPr lang="fr-FR" b="1"/>
              <a:t>Rabais</a:t>
            </a:r>
            <a:r>
              <a:rPr lang="fr-FR"/>
              <a:t>: liés à la chose vendue (p.ex. marchandise abîmée)</a:t>
            </a:r>
          </a:p>
          <a:p>
            <a:pPr lvl="1"/>
            <a:r>
              <a:rPr lang="fr-FR" b="1"/>
              <a:t>Remises</a:t>
            </a:r>
            <a:r>
              <a:rPr lang="fr-FR"/>
              <a:t>:  </a:t>
            </a:r>
          </a:p>
          <a:p>
            <a:pPr lvl="1"/>
            <a:r>
              <a:rPr lang="fr-FR" b="1"/>
              <a:t>Ristournes</a:t>
            </a:r>
            <a:r>
              <a:rPr lang="fr-FR"/>
              <a:t>:  </a:t>
            </a:r>
          </a:p>
          <a:p>
            <a:pPr marL="0" indent="0">
              <a:buNone/>
            </a:pPr>
            <a:endParaRPr lang="fr-FR"/>
          </a:p>
          <a:p>
            <a:r>
              <a:rPr lang="fr-FR" i="1"/>
              <a:t>Escomptes</a:t>
            </a:r>
            <a:r>
              <a:rPr lang="fr-FR"/>
              <a:t>: accordé par le fournisseur  </a:t>
            </a:r>
          </a:p>
        </p:txBody>
      </p:sp>
    </p:spTree>
    <p:extLst>
      <p:ext uri="{BB962C8B-B14F-4D97-AF65-F5344CB8AC3E}">
        <p14:creationId xmlns:p14="http://schemas.microsoft.com/office/powerpoint/2010/main" val="421160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C78-8D9B-054B-8E8B-E0B95C29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Deux sortes de réductions de prix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9C0D-E67B-FC4D-A93C-8A3C1A1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/>
              <a:t>Rabais, remises, ristournes</a:t>
            </a:r>
            <a:r>
              <a:rPr lang="fr-FR"/>
              <a:t>:</a:t>
            </a:r>
          </a:p>
          <a:p>
            <a:pPr lvl="1"/>
            <a:r>
              <a:rPr lang="fr-FR" b="1"/>
              <a:t>Rabais</a:t>
            </a:r>
            <a:r>
              <a:rPr lang="fr-FR"/>
              <a:t>: liés à la chose vendue (p.ex. marchandise abîmée)</a:t>
            </a:r>
          </a:p>
          <a:p>
            <a:pPr lvl="1"/>
            <a:r>
              <a:rPr lang="fr-FR" b="1"/>
              <a:t>Remises</a:t>
            </a:r>
            <a:r>
              <a:rPr lang="fr-FR"/>
              <a:t>: liées au vendeur (p.ex. libraire accorde 5% sur les livres qu’il vend)</a:t>
            </a:r>
          </a:p>
          <a:p>
            <a:pPr lvl="1"/>
            <a:r>
              <a:rPr lang="fr-FR" b="1"/>
              <a:t>Ristournes</a:t>
            </a:r>
            <a:r>
              <a:rPr lang="fr-FR"/>
              <a:t>:  </a:t>
            </a:r>
          </a:p>
          <a:p>
            <a:pPr marL="0" indent="0">
              <a:buNone/>
            </a:pPr>
            <a:endParaRPr lang="fr-FR"/>
          </a:p>
          <a:p>
            <a:r>
              <a:rPr lang="fr-FR" i="1"/>
              <a:t>Escomptes</a:t>
            </a:r>
            <a:r>
              <a:rPr lang="fr-FR"/>
              <a:t>: accordé par le fournisseur  </a:t>
            </a:r>
          </a:p>
        </p:txBody>
      </p:sp>
    </p:spTree>
    <p:extLst>
      <p:ext uri="{BB962C8B-B14F-4D97-AF65-F5344CB8AC3E}">
        <p14:creationId xmlns:p14="http://schemas.microsoft.com/office/powerpoint/2010/main" val="136961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C78-8D9B-054B-8E8B-E0B95C29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Deux sortes de réductions de prix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9C0D-E67B-FC4D-A93C-8A3C1A1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/>
              <a:t>Rabais, remises, ristournes</a:t>
            </a:r>
            <a:r>
              <a:rPr lang="fr-FR"/>
              <a:t>:</a:t>
            </a:r>
          </a:p>
          <a:p>
            <a:pPr lvl="1"/>
            <a:r>
              <a:rPr lang="fr-FR" b="1"/>
              <a:t>Rabais</a:t>
            </a:r>
            <a:r>
              <a:rPr lang="fr-FR"/>
              <a:t>: liés à la chose vendue (p.ex. marchandise abîmée)</a:t>
            </a:r>
          </a:p>
          <a:p>
            <a:pPr lvl="1"/>
            <a:r>
              <a:rPr lang="fr-FR" b="1"/>
              <a:t>Remises</a:t>
            </a:r>
            <a:r>
              <a:rPr lang="fr-FR"/>
              <a:t>: liées au vendeur (p.ex. libraire accorde 5% sur les livres qu’il vend)</a:t>
            </a:r>
          </a:p>
          <a:p>
            <a:pPr lvl="1"/>
            <a:r>
              <a:rPr lang="fr-FR" b="1"/>
              <a:t>Ristournes</a:t>
            </a:r>
            <a:r>
              <a:rPr lang="fr-FR"/>
              <a:t>: liées à l’acheteur (p.ex. fournisseur accorde une ristourne à un supermarché qui a dépassé tel volume de commande)</a:t>
            </a:r>
          </a:p>
          <a:p>
            <a:pPr marL="0" indent="0">
              <a:buNone/>
            </a:pPr>
            <a:endParaRPr lang="fr-FR"/>
          </a:p>
          <a:p>
            <a:r>
              <a:rPr lang="fr-FR" i="1"/>
              <a:t>Escomptes</a:t>
            </a:r>
            <a:r>
              <a:rPr lang="fr-FR"/>
              <a:t>: accordé par le fournisseur  </a:t>
            </a:r>
          </a:p>
        </p:txBody>
      </p:sp>
    </p:spTree>
    <p:extLst>
      <p:ext uri="{BB962C8B-B14F-4D97-AF65-F5344CB8AC3E}">
        <p14:creationId xmlns:p14="http://schemas.microsoft.com/office/powerpoint/2010/main" val="409872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0C78-8D9B-054B-8E8B-E0B95C29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Deux sortes de réductions de prix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9C0D-E67B-FC4D-A93C-8A3C1A1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/>
              <a:t>Rabais, remises, ristournes</a:t>
            </a:r>
            <a:r>
              <a:rPr lang="fr-FR"/>
              <a:t>:</a:t>
            </a:r>
          </a:p>
          <a:p>
            <a:pPr lvl="1"/>
            <a:r>
              <a:rPr lang="fr-FR" b="1"/>
              <a:t>Rabais</a:t>
            </a:r>
            <a:r>
              <a:rPr lang="fr-FR"/>
              <a:t>: liés à la chose vendue (p.ex. marchandise abîmée)</a:t>
            </a:r>
          </a:p>
          <a:p>
            <a:pPr lvl="1"/>
            <a:r>
              <a:rPr lang="fr-FR" b="1"/>
              <a:t>Remises</a:t>
            </a:r>
            <a:r>
              <a:rPr lang="fr-FR"/>
              <a:t>: liées au vendeur (p.ex. libraire accorde 5% sur les livres qu’il vend)</a:t>
            </a:r>
          </a:p>
          <a:p>
            <a:pPr lvl="1"/>
            <a:r>
              <a:rPr lang="fr-FR" b="1"/>
              <a:t>Ristournes</a:t>
            </a:r>
            <a:r>
              <a:rPr lang="fr-FR"/>
              <a:t>: liées à l’acheteur (p.ex. fournisseur accorde une ristourne à un supermarché qui a dépassé tel volume de commande)</a:t>
            </a:r>
          </a:p>
          <a:p>
            <a:pPr marL="0" indent="0">
              <a:buNone/>
            </a:pPr>
            <a:endParaRPr lang="fr-FR"/>
          </a:p>
          <a:p>
            <a:r>
              <a:rPr lang="fr-FR" i="1"/>
              <a:t>Escomptes</a:t>
            </a:r>
            <a:r>
              <a:rPr lang="fr-FR"/>
              <a:t>: accordé par le fournisseur (p.ex. pour paiement rapide)</a:t>
            </a:r>
          </a:p>
        </p:txBody>
      </p:sp>
    </p:spTree>
    <p:extLst>
      <p:ext uri="{BB962C8B-B14F-4D97-AF65-F5344CB8AC3E}">
        <p14:creationId xmlns:p14="http://schemas.microsoft.com/office/powerpoint/2010/main" val="42198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E6D7-0491-0342-BB97-51933A88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 de la leçon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AD15-6E81-104E-B0DD-4AA96F79E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Introduction</a:t>
            </a:r>
          </a:p>
          <a:p>
            <a:r>
              <a:rPr lang="fr-FR"/>
              <a:t>Programme de 2DG ECOAI</a:t>
            </a:r>
          </a:p>
          <a:p>
            <a:r>
              <a:rPr lang="fr-FR"/>
              <a:t>Feedback: Sujets/chapitres difficiles</a:t>
            </a:r>
          </a:p>
          <a:p>
            <a:endParaRPr lang="fr-FR"/>
          </a:p>
          <a:p>
            <a:r>
              <a:rPr lang="fr-FR"/>
              <a:t>Révision: réduction de prix (RRR)</a:t>
            </a:r>
          </a:p>
          <a:p>
            <a:endParaRPr lang="fr-FR"/>
          </a:p>
          <a:p>
            <a:r>
              <a:rPr lang="fr-FR"/>
              <a:t>Devoir à domicile: </a:t>
            </a:r>
          </a:p>
          <a:p>
            <a:pPr lvl="1"/>
            <a:r>
              <a:rPr lang="fr-FR"/>
              <a:t>lecture du chapitre 5, </a:t>
            </a:r>
          </a:p>
          <a:p>
            <a:pPr lvl="1"/>
            <a:r>
              <a:rPr lang="fr-FR"/>
              <a:t>Exemple 2 p.191 </a:t>
            </a:r>
            <a:r>
              <a:rPr lang="fr-FR" b="1"/>
              <a:t>avec TVA 17%</a:t>
            </a:r>
            <a:endParaRPr lang="fr-FR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7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B16-E4DB-7C43-A1D3-2DDD2CF6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BB81E-A6D0-6840-B387-9E6A621F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/>
              <a:t>Règles de comptabilisation</a:t>
            </a:r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fr-FR">
                <a:solidFill>
                  <a:schemeClr val="bg2">
                    <a:lumMod val="90000"/>
                  </a:schemeClr>
                </a:solidFill>
              </a:rPr>
              <a:t>Modes de calcul</a:t>
            </a:r>
          </a:p>
        </p:txBody>
      </p:sp>
    </p:spTree>
    <p:extLst>
      <p:ext uri="{BB962C8B-B14F-4D97-AF65-F5344CB8AC3E}">
        <p14:creationId xmlns:p14="http://schemas.microsoft.com/office/powerpoint/2010/main" val="280748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84A6-FD89-A048-9BA3-8D610F0A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Rappel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75D75-D01C-FD4E-9312-1C5840F9D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57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476860" y="4008880"/>
              <a:ext cx="18298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860" y="3990880"/>
                <a:ext cx="1865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2759980" y="4008880"/>
              <a:ext cx="18072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1980" y="3990880"/>
                <a:ext cx="1842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1350940" y="4023640"/>
              <a:ext cx="360" cy="134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940" y="4005640"/>
                <a:ext cx="36000" cy="13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3588340" y="4023640"/>
              <a:ext cx="360" cy="135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0340" y="4005640"/>
                <a:ext cx="36000" cy="138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EEF44FA-8CCD-F541-B2EA-9F44DA5D7D25}"/>
              </a:ext>
            </a:extLst>
          </p:cNvPr>
          <p:cNvGrpSpPr/>
          <p:nvPr/>
        </p:nvGrpSpPr>
        <p:grpSpPr>
          <a:xfrm>
            <a:off x="507100" y="4159360"/>
            <a:ext cx="317880" cy="227160"/>
            <a:chOff x="1141941" y="2158643"/>
            <a:chExt cx="317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8EE778-6EFB-8F4A-9686-34636DD4F649}"/>
                    </a:ext>
                  </a:extLst>
                </p14:cNvPr>
                <p14:cNvContentPartPr/>
                <p14:nvPr/>
              </p14:nvContentPartPr>
              <p14:xfrm>
                <a:off x="1141941" y="2226683"/>
                <a:ext cx="83520" cy="15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8EE778-6EFB-8F4A-9686-34636DD4F6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981" y="2195723"/>
                  <a:ext cx="14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70344B-D332-0448-A640-7B917BD558A7}"/>
                    </a:ext>
                  </a:extLst>
                </p14:cNvPr>
                <p14:cNvContentPartPr/>
                <p14:nvPr/>
              </p14:nvContentPartPr>
              <p14:xfrm>
                <a:off x="1247781" y="2370323"/>
                <a:ext cx="15480" cy="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70344B-D332-0448-A640-7B917BD558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821" y="233936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F25B61-DFAC-F047-82D2-DE9443BE6FED}"/>
                    </a:ext>
                  </a:extLst>
                </p14:cNvPr>
                <p14:cNvContentPartPr/>
                <p14:nvPr/>
              </p14:nvContentPartPr>
              <p14:xfrm>
                <a:off x="1330941" y="2249363"/>
                <a:ext cx="6084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F25B61-DFAC-F047-82D2-DE9443BE6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981" y="221840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70815B-D8B4-0143-8D6A-B971C6929069}"/>
                    </a:ext>
                  </a:extLst>
                </p14:cNvPr>
                <p14:cNvContentPartPr/>
                <p14:nvPr/>
              </p14:nvContentPartPr>
              <p14:xfrm>
                <a:off x="1338501" y="2158643"/>
                <a:ext cx="1548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70815B-D8B4-0143-8D6A-B971C69290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41" y="2127683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830BE8-5840-4D42-A088-DFDB826A3BB1}"/>
                    </a:ext>
                  </a:extLst>
                </p14:cNvPr>
                <p14:cNvContentPartPr/>
                <p14:nvPr/>
              </p14:nvContentPartPr>
              <p14:xfrm>
                <a:off x="1444341" y="2362763"/>
                <a:ext cx="1548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830BE8-5840-4D42-A088-DFDB826A3B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3381" y="233180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73A036-5287-1248-B86A-4AD0C9F0C8B0}"/>
              </a:ext>
            </a:extLst>
          </p:cNvPr>
          <p:cNvGrpSpPr/>
          <p:nvPr/>
        </p:nvGrpSpPr>
        <p:grpSpPr>
          <a:xfrm>
            <a:off x="4029700" y="4174480"/>
            <a:ext cx="355680" cy="227160"/>
            <a:chOff x="4664541" y="2173763"/>
            <a:chExt cx="355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D41098-2041-064E-91E0-915F60E9C822}"/>
                    </a:ext>
                  </a:extLst>
                </p14:cNvPr>
                <p14:cNvContentPartPr/>
                <p14:nvPr/>
              </p14:nvContentPartPr>
              <p14:xfrm>
                <a:off x="4664541" y="2231003"/>
                <a:ext cx="97920" cy="169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D41098-2041-064E-91E0-915F60E9C8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467" y="2200043"/>
                  <a:ext cx="159346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CE6A9F-9B0E-8C4F-A780-36741B404923}"/>
                    </a:ext>
                  </a:extLst>
                </p14:cNvPr>
                <p14:cNvContentPartPr/>
                <p14:nvPr/>
              </p14:nvContentPartPr>
              <p14:xfrm>
                <a:off x="4777941" y="2385443"/>
                <a:ext cx="79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CE6A9F-9B0E-8C4F-A780-36741B4049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6981" y="235448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913ECC-DA37-6144-872A-EE8C394D8F43}"/>
                    </a:ext>
                  </a:extLst>
                </p14:cNvPr>
                <p14:cNvContentPartPr/>
                <p14:nvPr/>
              </p14:nvContentPartPr>
              <p14:xfrm>
                <a:off x="4861101" y="2258003"/>
                <a:ext cx="8352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913ECC-DA37-6144-872A-EE8C394D8F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0141" y="2227043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6A7A50-D7DC-B94A-A205-FA5372DDB255}"/>
                    </a:ext>
                  </a:extLst>
                </p14:cNvPr>
                <p14:cNvContentPartPr/>
                <p14:nvPr/>
              </p14:nvContentPartPr>
              <p14:xfrm>
                <a:off x="4883781" y="2173763"/>
                <a:ext cx="360" cy="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6A7A50-D7DC-B94A-A205-FA5372DDB2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2821" y="2142803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FDD47C-82AA-9245-A90A-C3568FFB4BCE}"/>
                    </a:ext>
                  </a:extLst>
                </p14:cNvPr>
                <p14:cNvContentPartPr/>
                <p14:nvPr/>
              </p14:nvContentPartPr>
              <p14:xfrm>
                <a:off x="5012301" y="2377883"/>
                <a:ext cx="792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FDD47C-82AA-9245-A90A-C3568FFB4B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81341" y="2346923"/>
                  <a:ext cx="691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435820" y="3736360"/>
            <a:ext cx="169920" cy="181800"/>
            <a:chOff x="1070661" y="1735643"/>
            <a:chExt cx="1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1141941" y="1773443"/>
                <a:ext cx="23040" cy="10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981" y="1742483"/>
                  <a:ext cx="8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1070661" y="1735643"/>
                <a:ext cx="169920" cy="18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701" y="1704683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2162740" y="3774160"/>
              <a:ext cx="144000" cy="128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31780" y="3743200"/>
                <a:ext cx="2052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2732980" y="3743920"/>
            <a:ext cx="208800" cy="174240"/>
            <a:chOff x="3367821" y="1743203"/>
            <a:chExt cx="208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455301" y="1765883"/>
                <a:ext cx="23040" cy="9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4341" y="1734923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367821" y="1743203"/>
                <a:ext cx="208800" cy="174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6861" y="1712243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4430380" y="3766600"/>
              <a:ext cx="151560" cy="113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99420" y="3735640"/>
                <a:ext cx="21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1104366" y="2836718"/>
            <a:ext cx="2116800" cy="363240"/>
            <a:chOff x="1739207" y="836001"/>
            <a:chExt cx="21168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1739207" y="979641"/>
                <a:ext cx="98640" cy="12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8247" y="948681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1845047" y="987201"/>
                <a:ext cx="106200" cy="121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4087" y="956241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973567" y="1002321"/>
                <a:ext cx="15156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42607" y="971361"/>
                  <a:ext cx="21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2155007" y="1002321"/>
                <a:ext cx="113760" cy="196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4047" y="971361"/>
                  <a:ext cx="17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2283527" y="858681"/>
                <a:ext cx="30600" cy="24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2567" y="827721"/>
                  <a:ext cx="9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2284247" y="1017441"/>
                <a:ext cx="45000" cy="3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3287" y="986481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2336447" y="1002321"/>
                <a:ext cx="75960" cy="121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05487" y="971361"/>
                  <a:ext cx="137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2457407" y="995481"/>
                <a:ext cx="83520" cy="15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6447" y="964450"/>
                  <a:ext cx="14472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737127" y="1017441"/>
                <a:ext cx="106200" cy="9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6167" y="986481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812727" y="843561"/>
                <a:ext cx="60840" cy="27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1767" y="812601"/>
                  <a:ext cx="12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911007" y="987201"/>
                <a:ext cx="83520" cy="128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80047" y="956241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201527" y="851121"/>
                <a:ext cx="118080" cy="26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70567" y="820161"/>
                  <a:ext cx="179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386927" y="1002321"/>
                <a:ext cx="1548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55967" y="971361"/>
                  <a:ext cx="7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447407" y="836001"/>
                <a:ext cx="53280" cy="287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16447" y="805041"/>
                  <a:ext cx="11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538127" y="1009881"/>
                <a:ext cx="113760" cy="10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7167" y="978921"/>
                  <a:ext cx="174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3689327" y="1002321"/>
                <a:ext cx="166680" cy="136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8367" y="971361"/>
                  <a:ext cx="227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379367" y="896481"/>
                <a:ext cx="23040" cy="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38327" y="855441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19D4D9-540C-8749-B797-6502CD9AD712}"/>
              </a:ext>
            </a:extLst>
          </p:cNvPr>
          <p:cNvGrpSpPr/>
          <p:nvPr/>
        </p:nvGrpSpPr>
        <p:grpSpPr>
          <a:xfrm>
            <a:off x="234940" y="4597840"/>
            <a:ext cx="1066320" cy="227160"/>
            <a:chOff x="869781" y="2597123"/>
            <a:chExt cx="10663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D98A57B-7185-064E-BFFA-6706FDCFC3F7}"/>
                    </a:ext>
                  </a:extLst>
                </p14:cNvPr>
                <p14:cNvContentPartPr/>
                <p14:nvPr/>
              </p14:nvContentPartPr>
              <p14:xfrm>
                <a:off x="869781" y="2680283"/>
                <a:ext cx="45720" cy="14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D98A57B-7185-064E-BFFA-6706FDCFC3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301" y="2664803"/>
                  <a:ext cx="76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07BA4A-1941-8C41-BB12-E178E6CFBA5D}"/>
                    </a:ext>
                  </a:extLst>
                </p14:cNvPr>
                <p14:cNvContentPartPr/>
                <p14:nvPr/>
              </p14:nvContentPartPr>
              <p14:xfrm>
                <a:off x="877341" y="2597123"/>
                <a:ext cx="8352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07BA4A-1941-8C41-BB12-E178E6CFBA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861" y="258164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39843-5C5B-DF48-A447-F2C6F7DA79E3}"/>
                    </a:ext>
                  </a:extLst>
                </p14:cNvPr>
                <p14:cNvContentPartPr/>
                <p14:nvPr/>
              </p14:nvContentPartPr>
              <p14:xfrm>
                <a:off x="1043661" y="2748323"/>
                <a:ext cx="68400" cy="7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39843-5C5B-DF48-A447-F2C6F7DA79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181" y="273284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F092EF-E2BC-A043-8C49-DE8CDDBAB651}"/>
                    </a:ext>
                  </a:extLst>
                </p14:cNvPr>
                <p14:cNvContentPartPr/>
                <p14:nvPr/>
              </p14:nvContentPartPr>
              <p14:xfrm>
                <a:off x="1089021" y="2604683"/>
                <a:ext cx="53280" cy="20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F092EF-E2BC-A043-8C49-DE8CDDBAB6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541" y="2589203"/>
                  <a:ext cx="8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CD456D-AEF9-DD4B-AABE-64DA1F0819BC}"/>
                    </a:ext>
                  </a:extLst>
                </p14:cNvPr>
                <p14:cNvContentPartPr/>
                <p14:nvPr/>
              </p14:nvContentPartPr>
              <p14:xfrm>
                <a:off x="1149501" y="2725643"/>
                <a:ext cx="121320" cy="91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CD456D-AEF9-DD4B-AABE-64DA1F0819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4021" y="271016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F54C34-9727-5E4B-9958-1994B66A206B}"/>
                    </a:ext>
                  </a:extLst>
                </p14:cNvPr>
                <p14:cNvContentPartPr/>
                <p14:nvPr/>
              </p14:nvContentPartPr>
              <p14:xfrm>
                <a:off x="1383861" y="2604683"/>
                <a:ext cx="30600" cy="19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F54C34-9727-5E4B-9958-1994B66A20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68381" y="258920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6B0A9B-7915-7640-8053-DA14E839D835}"/>
                    </a:ext>
                  </a:extLst>
                </p14:cNvPr>
                <p14:cNvContentPartPr/>
                <p14:nvPr/>
              </p14:nvContentPartPr>
              <p14:xfrm>
                <a:off x="1429221" y="2702963"/>
                <a:ext cx="75960" cy="9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6B0A9B-7915-7640-8053-DA14E839D8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13741" y="268748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AD6923-BDB2-2247-80B4-31D73D58E54F}"/>
                    </a:ext>
                  </a:extLst>
                </p14:cNvPr>
                <p14:cNvContentPartPr/>
                <p14:nvPr/>
              </p14:nvContentPartPr>
              <p14:xfrm>
                <a:off x="1504821" y="2702963"/>
                <a:ext cx="3816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AD6923-BDB2-2247-80B4-31D73D58E5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89341" y="2687483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B18A0C-32FF-2140-B856-10DC16478325}"/>
                    </a:ext>
                  </a:extLst>
                </p14:cNvPr>
                <p14:cNvContentPartPr/>
                <p14:nvPr/>
              </p14:nvContentPartPr>
              <p14:xfrm>
                <a:off x="1633341" y="2680283"/>
                <a:ext cx="9108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B18A0C-32FF-2140-B856-10DC1647832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17861" y="2664803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D54A26-A4D1-584F-9E85-5334F53FC94D}"/>
                    </a:ext>
                  </a:extLst>
                </p14:cNvPr>
                <p14:cNvContentPartPr/>
                <p14:nvPr/>
              </p14:nvContentPartPr>
              <p14:xfrm>
                <a:off x="1754301" y="2786123"/>
                <a:ext cx="15480" cy="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D54A26-A4D1-584F-9E85-5334F53FC94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38821" y="2770643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7748CF-7F2F-E947-A3D2-13FEEA98CF52}"/>
                    </a:ext>
                  </a:extLst>
                </p14:cNvPr>
                <p14:cNvContentPartPr/>
                <p14:nvPr/>
              </p14:nvContentPartPr>
              <p14:xfrm>
                <a:off x="1822341" y="2702963"/>
                <a:ext cx="60840" cy="10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7748CF-7F2F-E947-A3D2-13FEEA98CF5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06861" y="2687483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D44E6B-57A3-7E48-9380-00DF3EB8CABE}"/>
                    </a:ext>
                  </a:extLst>
                </p14:cNvPr>
                <p14:cNvContentPartPr/>
                <p14:nvPr/>
              </p14:nvContentPartPr>
              <p14:xfrm>
                <a:off x="1829901" y="2634923"/>
                <a:ext cx="15480" cy="2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D44E6B-57A3-7E48-9380-00DF3EB8CA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14421" y="2619443"/>
                  <a:ext cx="4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0D1C75-BF4C-0A43-908A-871F84F2A4D0}"/>
                    </a:ext>
                  </a:extLst>
                </p14:cNvPr>
                <p14:cNvContentPartPr/>
                <p14:nvPr/>
              </p14:nvContentPartPr>
              <p14:xfrm>
                <a:off x="1935741" y="2793683"/>
                <a:ext cx="360" cy="7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0D1C75-BF4C-0A43-908A-871F84F2A4D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0261" y="277820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7B0F630-049A-7C4E-92DF-B18AF0F0E927}"/>
              </a:ext>
            </a:extLst>
          </p:cNvPr>
          <p:cNvGrpSpPr/>
          <p:nvPr/>
        </p:nvGrpSpPr>
        <p:grpSpPr>
          <a:xfrm>
            <a:off x="3825580" y="4643200"/>
            <a:ext cx="1149480" cy="249840"/>
            <a:chOff x="4460421" y="2642483"/>
            <a:chExt cx="1149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CD9E7D5-8379-C845-953D-1B45F365A309}"/>
                    </a:ext>
                  </a:extLst>
                </p14:cNvPr>
                <p14:cNvContentPartPr/>
                <p14:nvPr/>
              </p14:nvContentPartPr>
              <p14:xfrm>
                <a:off x="4460421" y="2687843"/>
                <a:ext cx="68400" cy="18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CD9E7D5-8379-C845-953D-1B45F365A3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4941" y="2672363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A2646C-59AD-1C41-99BB-231D657D3CBB}"/>
                    </a:ext>
                  </a:extLst>
                </p14:cNvPr>
                <p14:cNvContentPartPr/>
                <p14:nvPr/>
              </p14:nvContentPartPr>
              <p14:xfrm>
                <a:off x="4460421" y="2642483"/>
                <a:ext cx="8352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A2646C-59AD-1C41-99BB-231D657D3CB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44941" y="262700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FFCF9D-F09D-744B-822D-66D8959AF735}"/>
                    </a:ext>
                  </a:extLst>
                </p14:cNvPr>
                <p14:cNvContentPartPr/>
                <p14:nvPr/>
              </p14:nvContentPartPr>
              <p14:xfrm>
                <a:off x="4626741" y="2793683"/>
                <a:ext cx="91080" cy="8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FFCF9D-F09D-744B-822D-66D8959AF7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1261" y="2778203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F138BC-97E4-2647-A54D-8F0ADEAC8553}"/>
                    </a:ext>
                  </a:extLst>
                </p14:cNvPr>
                <p14:cNvContentPartPr/>
                <p14:nvPr/>
              </p14:nvContentPartPr>
              <p14:xfrm>
                <a:off x="4702341" y="2665163"/>
                <a:ext cx="45720" cy="21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F138BC-97E4-2647-A54D-8F0ADEAC85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6861" y="2649683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BE96ED-A6BE-E345-9608-1A163F82478F}"/>
                    </a:ext>
                  </a:extLst>
                </p14:cNvPr>
                <p14:cNvContentPartPr/>
                <p14:nvPr/>
              </p14:nvContentPartPr>
              <p14:xfrm>
                <a:off x="4755261" y="2778563"/>
                <a:ext cx="106200" cy="113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BE96ED-A6BE-E345-9608-1A163F82478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9781" y="2763083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345592-4867-6746-BB39-25B6E2064F7F}"/>
                    </a:ext>
                  </a:extLst>
                </p14:cNvPr>
                <p14:cNvContentPartPr/>
                <p14:nvPr/>
              </p14:nvContentPartPr>
              <p14:xfrm>
                <a:off x="4959381" y="2651123"/>
                <a:ext cx="38160" cy="19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345592-4867-6746-BB39-25B6E2064F7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901" y="2635643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52103B-DD03-824C-B183-EC4715F3DD2F}"/>
                    </a:ext>
                  </a:extLst>
                </p14:cNvPr>
                <p14:cNvContentPartPr/>
                <p14:nvPr/>
              </p14:nvContentPartPr>
              <p14:xfrm>
                <a:off x="5004741" y="2763443"/>
                <a:ext cx="105480" cy="9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52103B-DD03-824C-B183-EC4715F3DD2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89208" y="2747963"/>
                  <a:ext cx="136185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D52E53E-1ECD-1143-B201-9DC412C4CA62}"/>
                    </a:ext>
                  </a:extLst>
                </p14:cNvPr>
                <p14:cNvContentPartPr/>
                <p14:nvPr/>
              </p14:nvContentPartPr>
              <p14:xfrm>
                <a:off x="5057661" y="2771003"/>
                <a:ext cx="68400" cy="91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D52E53E-1ECD-1143-B201-9DC412C4CA6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42181" y="275552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FC0D05-9B75-7043-AE24-794914846148}"/>
                    </a:ext>
                  </a:extLst>
                </p14:cNvPr>
                <p14:cNvContentPartPr/>
                <p14:nvPr/>
              </p14:nvContentPartPr>
              <p14:xfrm>
                <a:off x="5254221" y="2718083"/>
                <a:ext cx="91080" cy="144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FC0D05-9B75-7043-AE24-7949148461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8741" y="2702603"/>
                  <a:ext cx="121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557B77-FA11-5446-8D05-7F0D5DFED2D0}"/>
                    </a:ext>
                  </a:extLst>
                </p14:cNvPr>
                <p14:cNvContentPartPr/>
                <p14:nvPr/>
              </p14:nvContentPartPr>
              <p14:xfrm>
                <a:off x="5405421" y="2823923"/>
                <a:ext cx="36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557B77-FA11-5446-8D05-7F0D5DFED2D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89941" y="2808443"/>
                  <a:ext cx="30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286131F-802F-334F-82E1-258CE712E27F}"/>
                    </a:ext>
                  </a:extLst>
                </p14:cNvPr>
                <p14:cNvContentPartPr/>
                <p14:nvPr/>
              </p14:nvContentPartPr>
              <p14:xfrm>
                <a:off x="5443221" y="2740763"/>
                <a:ext cx="83520" cy="12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286131F-802F-334F-82E1-258CE712E2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27741" y="272528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AF9482-844E-3E4E-B926-5369C0C2FBE7}"/>
                    </a:ext>
                  </a:extLst>
                </p14:cNvPr>
                <p14:cNvContentPartPr/>
                <p14:nvPr/>
              </p14:nvContentPartPr>
              <p14:xfrm>
                <a:off x="5458341" y="2680283"/>
                <a:ext cx="7920" cy="1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AF9482-844E-3E4E-B926-5369C0C2FB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2861" y="266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8EE4AE-88CE-D445-AF8E-EC0C19114329}"/>
                    </a:ext>
                  </a:extLst>
                </p14:cNvPr>
                <p14:cNvContentPartPr/>
                <p14:nvPr/>
              </p14:nvContentPartPr>
              <p14:xfrm>
                <a:off x="5601981" y="2823923"/>
                <a:ext cx="792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8EE4AE-88CE-D445-AF8E-EC0C191143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86501" y="2808443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1036300" y="3471760"/>
            <a:ext cx="680760" cy="537480"/>
            <a:chOff x="1671141" y="1471043"/>
            <a:chExt cx="6807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1988661" y="2008163"/>
                <a:ext cx="792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066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2012061" y="2008163"/>
                <a:ext cx="147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611" y="1990163"/>
                  <a:ext cx="5129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1996221" y="2008163"/>
                <a:ext cx="154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822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7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154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1965981" y="2008163"/>
                <a:ext cx="1548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798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14:cNvPr>
                <p14:cNvContentPartPr/>
                <p14:nvPr/>
              </p14:nvContentPartPr>
              <p14:xfrm>
                <a:off x="1671141" y="1584443"/>
                <a:ext cx="83520" cy="83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55661" y="156896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14:cNvPr>
                <p14:cNvContentPartPr/>
                <p14:nvPr/>
              </p14:nvContentPartPr>
              <p14:xfrm>
                <a:off x="1754301" y="1576883"/>
                <a:ext cx="83520" cy="9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38821" y="1561403"/>
                  <a:ext cx="11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14:cNvPr>
                <p14:cNvContentPartPr/>
                <p14:nvPr/>
              </p14:nvContentPartPr>
              <p14:xfrm>
                <a:off x="1845021" y="1599563"/>
                <a:ext cx="128880" cy="8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29541" y="1584083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14:cNvPr>
                <p14:cNvContentPartPr/>
                <p14:nvPr/>
              </p14:nvContentPartPr>
              <p14:xfrm>
                <a:off x="1988661" y="1592003"/>
                <a:ext cx="106200" cy="158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73181" y="1576523"/>
                  <a:ext cx="13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14:cNvPr>
                <p14:cNvContentPartPr/>
                <p14:nvPr/>
              </p14:nvContentPartPr>
              <p14:xfrm>
                <a:off x="2094501" y="1471043"/>
                <a:ext cx="23040" cy="20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79021" y="1455563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14:cNvPr>
                <p14:cNvContentPartPr/>
                <p14:nvPr/>
              </p14:nvContentPartPr>
              <p14:xfrm>
                <a:off x="2086941" y="1576883"/>
                <a:ext cx="189360" cy="11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71461" y="1561403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14:cNvPr>
                <p14:cNvContentPartPr/>
                <p14:nvPr/>
              </p14:nvContentPartPr>
              <p14:xfrm>
                <a:off x="2253261" y="1592003"/>
                <a:ext cx="98640" cy="11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37781" y="1576523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14:cNvPr>
                <p14:cNvContentPartPr/>
                <p14:nvPr/>
              </p14:nvContentPartPr>
              <p14:xfrm>
                <a:off x="1708941" y="1826363"/>
                <a:ext cx="98640" cy="75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93461" y="1810883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14:cNvPr>
                <p14:cNvContentPartPr/>
                <p14:nvPr/>
              </p14:nvContentPartPr>
              <p14:xfrm>
                <a:off x="1776981" y="1728083"/>
                <a:ext cx="45720" cy="17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61501" y="1712603"/>
                  <a:ext cx="76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14:cNvPr>
                <p14:cNvContentPartPr/>
                <p14:nvPr/>
              </p14:nvContentPartPr>
              <p14:xfrm>
                <a:off x="1837461" y="1723763"/>
                <a:ext cx="7920" cy="125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21981" y="1708283"/>
                  <a:ext cx="38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14:cNvPr>
                <p14:cNvContentPartPr/>
                <p14:nvPr/>
              </p14:nvContentPartPr>
              <p14:xfrm>
                <a:off x="1852581" y="1818803"/>
                <a:ext cx="75960" cy="10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37101" y="1803323"/>
                  <a:ext cx="106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14:cNvPr>
                <p14:cNvContentPartPr/>
                <p14:nvPr/>
              </p14:nvContentPartPr>
              <p14:xfrm>
                <a:off x="1928181" y="1826363"/>
                <a:ext cx="23040" cy="91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12701" y="1810883"/>
                  <a:ext cx="5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14:cNvPr>
                <p14:cNvContentPartPr/>
                <p14:nvPr/>
              </p14:nvContentPartPr>
              <p14:xfrm>
                <a:off x="1981101" y="1826363"/>
                <a:ext cx="68400" cy="7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5621" y="181088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14:cNvPr>
                <p14:cNvContentPartPr/>
                <p14:nvPr/>
              </p14:nvContentPartPr>
              <p14:xfrm>
                <a:off x="2064261" y="1728083"/>
                <a:ext cx="23040" cy="181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48781" y="1712603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14:cNvPr>
                <p14:cNvContentPartPr/>
                <p14:nvPr/>
              </p14:nvContentPartPr>
              <p14:xfrm>
                <a:off x="2064261" y="1856603"/>
                <a:ext cx="45720" cy="1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48781" y="1841123"/>
                  <a:ext cx="76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14:cNvPr>
                <p14:cNvContentPartPr/>
                <p14:nvPr/>
              </p14:nvContentPartPr>
              <p14:xfrm>
                <a:off x="2147421" y="1818803"/>
                <a:ext cx="15480" cy="8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31941" y="1803323"/>
                  <a:ext cx="46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14:cNvPr>
                <p14:cNvContentPartPr/>
                <p14:nvPr/>
              </p14:nvContentPartPr>
              <p14:xfrm>
                <a:off x="2185221" y="1720523"/>
                <a:ext cx="68400" cy="242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69741" y="1705043"/>
                  <a:ext cx="99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14:cNvPr>
                <p14:cNvContentPartPr/>
                <p14:nvPr/>
              </p14:nvContentPartPr>
              <p14:xfrm>
                <a:off x="2223021" y="1856603"/>
                <a:ext cx="53280" cy="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07541" y="1841123"/>
                  <a:ext cx="8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14:cNvPr>
                <p14:cNvContentPartPr/>
                <p14:nvPr/>
              </p14:nvContentPartPr>
              <p14:xfrm>
                <a:off x="2097741" y="1750763"/>
                <a:ext cx="27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82055" y="1735283"/>
                  <a:ext cx="58368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BA493C2-CEE0-964B-BA33-82B936D4F589}"/>
              </a:ext>
            </a:extLst>
          </p:cNvPr>
          <p:cNvGrpSpPr/>
          <p:nvPr/>
        </p:nvGrpSpPr>
        <p:grpSpPr>
          <a:xfrm>
            <a:off x="3228340" y="3441520"/>
            <a:ext cx="756360" cy="506880"/>
            <a:chOff x="3863181" y="1440803"/>
            <a:chExt cx="75636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14:cNvPr>
                <p14:cNvContentPartPr/>
                <p14:nvPr/>
              </p14:nvContentPartPr>
              <p14:xfrm>
                <a:off x="3863181" y="1554203"/>
                <a:ext cx="16596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7701" y="1538723"/>
                  <a:ext cx="19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14:cNvPr>
                <p14:cNvContentPartPr/>
                <p14:nvPr/>
              </p14:nvContentPartPr>
              <p14:xfrm>
                <a:off x="4021941" y="1569323"/>
                <a:ext cx="113760" cy="83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6461" y="155384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14:cNvPr>
                <p14:cNvContentPartPr/>
                <p14:nvPr/>
              </p14:nvContentPartPr>
              <p14:xfrm>
                <a:off x="4165581" y="1554203"/>
                <a:ext cx="83520" cy="15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0101" y="15387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14:cNvPr>
                <p14:cNvContentPartPr/>
                <p14:nvPr/>
              </p14:nvContentPartPr>
              <p14:xfrm>
                <a:off x="4248741" y="1440803"/>
                <a:ext cx="2304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261" y="1425323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14:cNvPr>
                <p14:cNvContentPartPr/>
                <p14:nvPr/>
              </p14:nvContentPartPr>
              <p14:xfrm>
                <a:off x="4241181" y="1531523"/>
                <a:ext cx="113760" cy="121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25701" y="151604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14:cNvPr>
                <p14:cNvContentPartPr/>
                <p14:nvPr/>
              </p14:nvContentPartPr>
              <p14:xfrm>
                <a:off x="4384821" y="1523963"/>
                <a:ext cx="6084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9341" y="1508483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14:cNvPr>
                <p14:cNvContentPartPr/>
                <p14:nvPr/>
              </p14:nvContentPartPr>
              <p14:xfrm>
                <a:off x="3900981" y="1803683"/>
                <a:ext cx="75960" cy="9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85501" y="1788203"/>
                  <a:ext cx="106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14:cNvPr>
                <p14:cNvContentPartPr/>
                <p14:nvPr/>
              </p14:nvContentPartPr>
              <p14:xfrm>
                <a:off x="3969021" y="1720523"/>
                <a:ext cx="2304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53541" y="1705043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14:cNvPr>
                <p14:cNvContentPartPr/>
                <p14:nvPr/>
              </p14:nvContentPartPr>
              <p14:xfrm>
                <a:off x="3999261" y="1803683"/>
                <a:ext cx="83520" cy="106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83781" y="1788203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14:cNvPr>
                <p14:cNvContentPartPr/>
                <p14:nvPr/>
              </p14:nvContentPartPr>
              <p14:xfrm>
                <a:off x="4158021" y="1788563"/>
                <a:ext cx="53280" cy="15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42541" y="1773083"/>
                  <a:ext cx="83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14:cNvPr>
                <p14:cNvContentPartPr/>
                <p14:nvPr/>
              </p14:nvContentPartPr>
              <p14:xfrm>
                <a:off x="4218501" y="1788563"/>
                <a:ext cx="106200" cy="9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3021" y="1773083"/>
                  <a:ext cx="136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14:cNvPr>
                <p14:cNvContentPartPr/>
                <p14:nvPr/>
              </p14:nvContentPartPr>
              <p14:xfrm>
                <a:off x="4331901" y="1773443"/>
                <a:ext cx="5328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16421" y="1757963"/>
                  <a:ext cx="83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14:cNvPr>
                <p14:cNvContentPartPr/>
                <p14:nvPr/>
              </p14:nvContentPartPr>
              <p14:xfrm>
                <a:off x="4407501" y="1765883"/>
                <a:ext cx="45720" cy="12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92021" y="1750403"/>
                  <a:ext cx="76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14:cNvPr>
                <p14:cNvContentPartPr/>
                <p14:nvPr/>
              </p14:nvContentPartPr>
              <p14:xfrm>
                <a:off x="4483101" y="1781003"/>
                <a:ext cx="23040" cy="10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67621" y="1765523"/>
                  <a:ext cx="5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14:cNvPr>
                <p14:cNvContentPartPr/>
                <p14:nvPr/>
              </p14:nvContentPartPr>
              <p14:xfrm>
                <a:off x="4543581" y="1675163"/>
                <a:ext cx="68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28101" y="1659683"/>
                  <a:ext cx="99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14:cNvPr>
                <p14:cNvContentPartPr/>
                <p14:nvPr/>
              </p14:nvContentPartPr>
              <p14:xfrm>
                <a:off x="4566261" y="1826363"/>
                <a:ext cx="53280" cy="7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50781" y="1810883"/>
                  <a:ext cx="8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14:cNvPr>
                <p14:cNvContentPartPr/>
                <p14:nvPr/>
              </p14:nvContentPartPr>
              <p14:xfrm>
                <a:off x="4483101" y="1690283"/>
                <a:ext cx="7920" cy="15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67621" y="167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93C8193-9E33-0748-9D41-5AA40B893197}"/>
              </a:ext>
            </a:extLst>
          </p:cNvPr>
          <p:cNvGrpSpPr/>
          <p:nvPr/>
        </p:nvGrpSpPr>
        <p:grpSpPr>
          <a:xfrm>
            <a:off x="1459660" y="4968280"/>
            <a:ext cx="983160" cy="227160"/>
            <a:chOff x="2094501" y="2967563"/>
            <a:chExt cx="9831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20E59B-E95C-8C43-869B-7EB0109F8426}"/>
                    </a:ext>
                  </a:extLst>
                </p14:cNvPr>
                <p14:cNvContentPartPr/>
                <p14:nvPr/>
              </p14:nvContentPartPr>
              <p14:xfrm>
                <a:off x="2094501" y="2990243"/>
                <a:ext cx="53280" cy="136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20E59B-E95C-8C43-869B-7EB0109F842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79021" y="2974763"/>
                  <a:ext cx="8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FF5574-73AD-844D-95F4-8B48405A89C0}"/>
                    </a:ext>
                  </a:extLst>
                </p14:cNvPr>
                <p14:cNvContentPartPr/>
                <p14:nvPr/>
              </p14:nvContentPartPr>
              <p14:xfrm>
                <a:off x="2109621" y="3111203"/>
                <a:ext cx="68400" cy="83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FF5574-73AD-844D-95F4-8B48405A89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4141" y="309572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46D1DF3-054F-DA45-B7FC-3250E4CF9CAD}"/>
                    </a:ext>
                  </a:extLst>
                </p14:cNvPr>
                <p14:cNvContentPartPr/>
                <p14:nvPr/>
              </p14:nvContentPartPr>
              <p14:xfrm>
                <a:off x="2253261" y="3096083"/>
                <a:ext cx="83520" cy="7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46D1DF3-054F-DA45-B7FC-3250E4CF9CA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37781" y="3080603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1D1F6E-50A6-C34C-A8CB-E3002C31725D}"/>
                    </a:ext>
                  </a:extLst>
                </p14:cNvPr>
                <p14:cNvContentPartPr/>
                <p14:nvPr/>
              </p14:nvContentPartPr>
              <p14:xfrm>
                <a:off x="2328861" y="2967563"/>
                <a:ext cx="45720" cy="21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1D1F6E-50A6-C34C-A8CB-E3002C31725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13381" y="2952083"/>
                  <a:ext cx="7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C7AD22-1631-1746-8ABC-735A8F0ABD8D}"/>
                    </a:ext>
                  </a:extLst>
                </p14:cNvPr>
                <p14:cNvContentPartPr/>
                <p14:nvPr/>
              </p14:nvContentPartPr>
              <p14:xfrm>
                <a:off x="2389341" y="3073403"/>
                <a:ext cx="106200" cy="9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C7AD22-1631-1746-8ABC-735A8F0ABD8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73861" y="3057923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2575C2-8A47-0640-9FFE-F4DEEDC7317D}"/>
                    </a:ext>
                  </a:extLst>
                </p14:cNvPr>
                <p14:cNvContentPartPr/>
                <p14:nvPr/>
              </p14:nvContentPartPr>
              <p14:xfrm>
                <a:off x="2540541" y="2967563"/>
                <a:ext cx="30600" cy="19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2575C2-8A47-0640-9FFE-F4DEEDC731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25061" y="295208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8C0B24-A84F-F141-8EA1-21B6C3644087}"/>
                    </a:ext>
                  </a:extLst>
                </p14:cNvPr>
                <p14:cNvContentPartPr/>
                <p14:nvPr/>
              </p14:nvContentPartPr>
              <p14:xfrm>
                <a:off x="2593461" y="3065843"/>
                <a:ext cx="68400" cy="91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8C0B24-A84F-F141-8EA1-21B6C364408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77981" y="305036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331B9B-9CF6-F745-B60A-B7D9DAE71C86}"/>
                    </a:ext>
                  </a:extLst>
                </p14:cNvPr>
                <p14:cNvContentPartPr/>
                <p14:nvPr/>
              </p14:nvContentPartPr>
              <p14:xfrm>
                <a:off x="2631261" y="3073403"/>
                <a:ext cx="53280" cy="9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331B9B-9CF6-F745-B60A-B7D9DAE71C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15781" y="305792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C78044-EA28-A84E-AB6E-6C499C55C9BC}"/>
                    </a:ext>
                  </a:extLst>
                </p14:cNvPr>
                <p14:cNvContentPartPr/>
                <p14:nvPr/>
              </p14:nvContentPartPr>
              <p14:xfrm>
                <a:off x="2797581" y="3035603"/>
                <a:ext cx="75960" cy="12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C78044-EA28-A84E-AB6E-6C499C55C9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82101" y="3020123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21F122-79E9-164F-9479-F5545DA6EAF1}"/>
                    </a:ext>
                  </a:extLst>
                </p14:cNvPr>
                <p14:cNvContentPartPr/>
                <p14:nvPr/>
              </p14:nvContentPartPr>
              <p14:xfrm>
                <a:off x="2888301" y="3118763"/>
                <a:ext cx="15480" cy="1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21F122-79E9-164F-9479-F5545DA6EAF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2821" y="3103283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1944E4C-7DB3-9F48-9D83-2D08B7C9A7FB}"/>
                    </a:ext>
                  </a:extLst>
                </p14:cNvPr>
                <p14:cNvContentPartPr/>
                <p14:nvPr/>
              </p14:nvContentPartPr>
              <p14:xfrm>
                <a:off x="2956341" y="3043163"/>
                <a:ext cx="75960" cy="113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1944E4C-7DB3-9F48-9D83-2D08B7C9A7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40861" y="3027683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CBE3DB-7501-4041-BCA7-0F24785B2631}"/>
                    </a:ext>
                  </a:extLst>
                </p14:cNvPr>
                <p14:cNvContentPartPr/>
                <p14:nvPr/>
              </p14:nvContentPartPr>
              <p14:xfrm>
                <a:off x="2986581" y="2975123"/>
                <a:ext cx="7920" cy="23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CBE3DB-7501-4041-BCA7-0F24785B263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71101" y="295964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746E95-376D-E845-BDE8-28B022C9F1C1}"/>
                    </a:ext>
                  </a:extLst>
                </p14:cNvPr>
                <p14:cNvContentPartPr/>
                <p14:nvPr/>
              </p14:nvContentPartPr>
              <p14:xfrm>
                <a:off x="3077301" y="3118763"/>
                <a:ext cx="360" cy="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746E95-376D-E845-BDE8-28B022C9F1C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61821" y="31032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4AE69C-A4E2-C346-997B-7486C62B964B}"/>
              </a:ext>
            </a:extLst>
          </p:cNvPr>
          <p:cNvGrpSpPr/>
          <p:nvPr/>
        </p:nvGrpSpPr>
        <p:grpSpPr>
          <a:xfrm>
            <a:off x="2661700" y="4946680"/>
            <a:ext cx="869400" cy="263880"/>
            <a:chOff x="3296541" y="2945963"/>
            <a:chExt cx="8694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89D9651-22AB-F340-A6CD-7F7DC9131EC9}"/>
                    </a:ext>
                  </a:extLst>
                </p14:cNvPr>
                <p14:cNvContentPartPr/>
                <p14:nvPr/>
              </p14:nvContentPartPr>
              <p14:xfrm>
                <a:off x="3296541" y="2967563"/>
                <a:ext cx="30600" cy="174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89D9651-22AB-F340-A6CD-7F7DC9131EC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81061" y="2952083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BE7A316-6F23-7F4B-B00A-01DCDE069FD5}"/>
                    </a:ext>
                  </a:extLst>
                </p14:cNvPr>
                <p14:cNvContentPartPr/>
                <p14:nvPr/>
              </p14:nvContentPartPr>
              <p14:xfrm>
                <a:off x="3296541" y="3118763"/>
                <a:ext cx="53280" cy="9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BE7A316-6F23-7F4B-B00A-01DCDE069FD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81061" y="310328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DC605B-CE69-4D48-ADF0-A87275941437}"/>
                    </a:ext>
                  </a:extLst>
                </p14:cNvPr>
                <p14:cNvContentPartPr/>
                <p14:nvPr/>
              </p14:nvContentPartPr>
              <p14:xfrm>
                <a:off x="3425061" y="3096083"/>
                <a:ext cx="83520" cy="83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DC605B-CE69-4D48-ADF0-A872759414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9581" y="308060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858245-3A7F-0841-82A6-6C4B0FEAF55B}"/>
                    </a:ext>
                  </a:extLst>
                </p14:cNvPr>
                <p14:cNvContentPartPr/>
                <p14:nvPr/>
              </p14:nvContentPartPr>
              <p14:xfrm>
                <a:off x="3500661" y="2945963"/>
                <a:ext cx="53280" cy="23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858245-3A7F-0841-82A6-6C4B0FEAF55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5181" y="2930483"/>
                  <a:ext cx="8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5AB27B-2745-CF43-B954-A3510FC35DCC}"/>
                    </a:ext>
                  </a:extLst>
                </p14:cNvPr>
                <p14:cNvContentPartPr/>
                <p14:nvPr/>
              </p14:nvContentPartPr>
              <p14:xfrm>
                <a:off x="3546021" y="3073403"/>
                <a:ext cx="113760" cy="98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5AB27B-2745-CF43-B954-A3510FC35D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30541" y="305792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6D71FDE-83D5-F641-B8C6-985A76E170B9}"/>
                    </a:ext>
                  </a:extLst>
                </p14:cNvPr>
                <p14:cNvContentPartPr/>
                <p14:nvPr/>
              </p14:nvContentPartPr>
              <p14:xfrm>
                <a:off x="3719541" y="2952443"/>
                <a:ext cx="38160" cy="20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6D71FDE-83D5-F641-B8C6-985A76E170B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04061" y="2936963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136FA92-73B2-C240-9B60-04311EAE65B2}"/>
                    </a:ext>
                  </a:extLst>
                </p14:cNvPr>
                <p14:cNvContentPartPr/>
                <p14:nvPr/>
              </p14:nvContentPartPr>
              <p14:xfrm>
                <a:off x="3780021" y="3058283"/>
                <a:ext cx="75960" cy="8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136FA92-73B2-C240-9B60-04311EAE65B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64541" y="304280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C070C17-9BAD-284B-AFB4-4BC03C7C94A7}"/>
                    </a:ext>
                  </a:extLst>
                </p14:cNvPr>
                <p14:cNvContentPartPr/>
                <p14:nvPr/>
              </p14:nvContentPartPr>
              <p14:xfrm>
                <a:off x="3893421" y="3058283"/>
                <a:ext cx="83520" cy="9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C070C17-9BAD-284B-AFB4-4BC03C7C94A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77941" y="304280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B57D2E-8073-C04C-A113-7F0B8B85F653}"/>
                    </a:ext>
                  </a:extLst>
                </p14:cNvPr>
                <p14:cNvContentPartPr/>
                <p14:nvPr/>
              </p14:nvContentPartPr>
              <p14:xfrm>
                <a:off x="3991701" y="3141443"/>
                <a:ext cx="7920" cy="15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B57D2E-8073-C04C-A113-7F0B8B85F65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76221" y="312596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C23AC16-D012-A64A-AFC0-A2EDF789F177}"/>
                    </a:ext>
                  </a:extLst>
                </p14:cNvPr>
                <p14:cNvContentPartPr/>
                <p14:nvPr/>
              </p14:nvContentPartPr>
              <p14:xfrm>
                <a:off x="4067301" y="3058283"/>
                <a:ext cx="53280" cy="113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C23AC16-D012-A64A-AFC0-A2EDF789F17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821" y="3042803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2D4779-EBF6-F540-B7A0-BA7276873E19}"/>
                    </a:ext>
                  </a:extLst>
                </p14:cNvPr>
                <p14:cNvContentPartPr/>
                <p14:nvPr/>
              </p14:nvContentPartPr>
              <p14:xfrm>
                <a:off x="4082421" y="3005363"/>
                <a:ext cx="7920" cy="7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2D4779-EBF6-F540-B7A0-BA7276873E1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6941" y="298988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5B4090-0C7E-A24E-A480-9859D064B441}"/>
                    </a:ext>
                  </a:extLst>
                </p14:cNvPr>
                <p14:cNvContentPartPr/>
                <p14:nvPr/>
              </p14:nvContentPartPr>
              <p14:xfrm>
                <a:off x="4158021" y="3133883"/>
                <a:ext cx="7920" cy="7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35B4090-0C7E-A24E-A480-9859D064B44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541" y="311840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8E0FDF2-7BD4-4E47-9ECF-D750D2EFBE80}"/>
                  </a:ext>
                </a:extLst>
              </p14:cNvPr>
              <p14:cNvContentPartPr/>
              <p14:nvPr/>
            </p14:nvContentPartPr>
            <p14:xfrm>
              <a:off x="7447761" y="4029140"/>
              <a:ext cx="182988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8E0FDF2-7BD4-4E47-9ECF-D750D2EFBE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761" y="4011140"/>
                <a:ext cx="1865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F2370F0-6FD6-D642-8BD4-D3714AE02A40}"/>
                  </a:ext>
                </a:extLst>
              </p14:cNvPr>
              <p14:cNvContentPartPr/>
              <p14:nvPr/>
            </p14:nvContentPartPr>
            <p14:xfrm>
              <a:off x="9730881" y="4029140"/>
              <a:ext cx="180720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F2370F0-6FD6-D642-8BD4-D3714AE02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2881" y="4011140"/>
                <a:ext cx="1842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4B7821A-A14E-FD45-8201-D58E475575F5}"/>
                  </a:ext>
                </a:extLst>
              </p14:cNvPr>
              <p14:cNvContentPartPr/>
              <p14:nvPr/>
            </p14:nvContentPartPr>
            <p14:xfrm>
              <a:off x="8321841" y="4043900"/>
              <a:ext cx="360" cy="1346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4B7821A-A14E-FD45-8201-D58E475575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3841" y="4025900"/>
                <a:ext cx="36000" cy="13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79EDD5-7734-BE45-B47C-36E1CDEFB467}"/>
                  </a:ext>
                </a:extLst>
              </p14:cNvPr>
              <p14:cNvContentPartPr/>
              <p14:nvPr/>
            </p14:nvContentPartPr>
            <p14:xfrm>
              <a:off x="10559241" y="4043900"/>
              <a:ext cx="360" cy="1353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79EDD5-7734-BE45-B47C-36E1CDEFB4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1241" y="4025900"/>
                <a:ext cx="36000" cy="138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2AE2E48-9EBE-EA46-A3F5-011FBFE8EAE4}"/>
              </a:ext>
            </a:extLst>
          </p:cNvPr>
          <p:cNvGrpSpPr/>
          <p:nvPr/>
        </p:nvGrpSpPr>
        <p:grpSpPr>
          <a:xfrm>
            <a:off x="7478001" y="4179620"/>
            <a:ext cx="317880" cy="227160"/>
            <a:chOff x="1141941" y="2158643"/>
            <a:chExt cx="317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3A340A-1BD6-F842-B2BA-528AAB4AD1DA}"/>
                    </a:ext>
                  </a:extLst>
                </p14:cNvPr>
                <p14:cNvContentPartPr/>
                <p14:nvPr/>
              </p14:nvContentPartPr>
              <p14:xfrm>
                <a:off x="1141941" y="2226683"/>
                <a:ext cx="83520" cy="15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3A340A-1BD6-F842-B2BA-528AAB4AD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981" y="2195723"/>
                  <a:ext cx="14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CD092C-F45C-7540-9951-8B354AD7A6D3}"/>
                    </a:ext>
                  </a:extLst>
                </p14:cNvPr>
                <p14:cNvContentPartPr/>
                <p14:nvPr/>
              </p14:nvContentPartPr>
              <p14:xfrm>
                <a:off x="1247781" y="2370323"/>
                <a:ext cx="15480" cy="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CD092C-F45C-7540-9951-8B354AD7A6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821" y="233936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C53E5F-72BE-3242-BA1A-ECAE7A7D76AE}"/>
                    </a:ext>
                  </a:extLst>
                </p14:cNvPr>
                <p14:cNvContentPartPr/>
                <p14:nvPr/>
              </p14:nvContentPartPr>
              <p14:xfrm>
                <a:off x="1330941" y="2249363"/>
                <a:ext cx="60840" cy="136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C53E5F-72BE-3242-BA1A-ECAE7A7D76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981" y="221840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1985F6-5974-BC4B-9DE8-4DE8F57ABFE9}"/>
                    </a:ext>
                  </a:extLst>
                </p14:cNvPr>
                <p14:cNvContentPartPr/>
                <p14:nvPr/>
              </p14:nvContentPartPr>
              <p14:xfrm>
                <a:off x="1338501" y="2158643"/>
                <a:ext cx="1548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1985F6-5974-BC4B-9DE8-4DE8F57ABF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41" y="2127683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61C7136-7E92-BF47-B743-B7D260FCD923}"/>
                    </a:ext>
                  </a:extLst>
                </p14:cNvPr>
                <p14:cNvContentPartPr/>
                <p14:nvPr/>
              </p14:nvContentPartPr>
              <p14:xfrm>
                <a:off x="1444341" y="2362763"/>
                <a:ext cx="15480" cy="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61C7136-7E92-BF47-B743-B7D260FCD9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3381" y="233180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0AF28DA-47D0-1549-9A94-43292B726E01}"/>
              </a:ext>
            </a:extLst>
          </p:cNvPr>
          <p:cNvGrpSpPr/>
          <p:nvPr/>
        </p:nvGrpSpPr>
        <p:grpSpPr>
          <a:xfrm>
            <a:off x="11000601" y="4194740"/>
            <a:ext cx="355680" cy="227160"/>
            <a:chOff x="4664541" y="2173763"/>
            <a:chExt cx="355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0B2E9A0-4E35-AB41-91CD-46898BEB8ECA}"/>
                    </a:ext>
                  </a:extLst>
                </p14:cNvPr>
                <p14:cNvContentPartPr/>
                <p14:nvPr/>
              </p14:nvContentPartPr>
              <p14:xfrm>
                <a:off x="4664541" y="2231003"/>
                <a:ext cx="97920" cy="169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0B2E9A0-4E35-AB41-91CD-46898BEB8E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467" y="2200043"/>
                  <a:ext cx="159346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43B1D3-4DF5-4D44-98BE-04FF542A6933}"/>
                    </a:ext>
                  </a:extLst>
                </p14:cNvPr>
                <p14:cNvContentPartPr/>
                <p14:nvPr/>
              </p14:nvContentPartPr>
              <p14:xfrm>
                <a:off x="4777941" y="2385443"/>
                <a:ext cx="792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43B1D3-4DF5-4D44-98BE-04FF542A69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6981" y="235448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CD90F9-79A3-1941-9206-C1DCC5744580}"/>
                    </a:ext>
                  </a:extLst>
                </p14:cNvPr>
                <p14:cNvContentPartPr/>
                <p14:nvPr/>
              </p14:nvContentPartPr>
              <p14:xfrm>
                <a:off x="4861101" y="2258003"/>
                <a:ext cx="83520" cy="13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CD90F9-79A3-1941-9206-C1DCC57445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0141" y="2227043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E01576C-0F95-3945-BCE9-A6BE673426D9}"/>
                    </a:ext>
                  </a:extLst>
                </p14:cNvPr>
                <p14:cNvContentPartPr/>
                <p14:nvPr/>
              </p14:nvContentPartPr>
              <p14:xfrm>
                <a:off x="4883781" y="2173763"/>
                <a:ext cx="360" cy="7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E01576C-0F95-3945-BCE9-A6BE673426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2821" y="2142803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F0D3F9-53C7-DC4A-80B4-0AC225172CF5}"/>
                    </a:ext>
                  </a:extLst>
                </p14:cNvPr>
                <p14:cNvContentPartPr/>
                <p14:nvPr/>
              </p14:nvContentPartPr>
              <p14:xfrm>
                <a:off x="5012301" y="2377883"/>
                <a:ext cx="7920" cy="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F0D3F9-53C7-DC4A-80B4-0AC225172C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81341" y="2346923"/>
                  <a:ext cx="691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EFF378C-BBD4-EC48-BE8C-E1A37198DEE5}"/>
              </a:ext>
            </a:extLst>
          </p:cNvPr>
          <p:cNvGrpSpPr/>
          <p:nvPr/>
        </p:nvGrpSpPr>
        <p:grpSpPr>
          <a:xfrm>
            <a:off x="7406721" y="3756620"/>
            <a:ext cx="169920" cy="181800"/>
            <a:chOff x="1070661" y="1735643"/>
            <a:chExt cx="1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878138-E393-8D4C-B4C4-7F12EFEB7AD6}"/>
                    </a:ext>
                  </a:extLst>
                </p14:cNvPr>
                <p14:cNvContentPartPr/>
                <p14:nvPr/>
              </p14:nvContentPartPr>
              <p14:xfrm>
                <a:off x="1141941" y="1773443"/>
                <a:ext cx="23040" cy="102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878138-E393-8D4C-B4C4-7F12EFEB7A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981" y="1742483"/>
                  <a:ext cx="8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8975532-2243-5B42-B8AB-997AB5BC4B5E}"/>
                    </a:ext>
                  </a:extLst>
                </p14:cNvPr>
                <p14:cNvContentPartPr/>
                <p14:nvPr/>
              </p14:nvContentPartPr>
              <p14:xfrm>
                <a:off x="1070661" y="1735643"/>
                <a:ext cx="169920" cy="181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8975532-2243-5B42-B8AB-997AB5BC4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701" y="1704683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44C07A1-3A99-FE42-9BC6-1C9ED75F1928}"/>
                  </a:ext>
                </a:extLst>
              </p14:cNvPr>
              <p14:cNvContentPartPr/>
              <p14:nvPr/>
            </p14:nvContentPartPr>
            <p14:xfrm>
              <a:off x="9133641" y="3794420"/>
              <a:ext cx="144000" cy="1288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44C07A1-3A99-FE42-9BC6-1C9ED75F192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02681" y="3763460"/>
                <a:ext cx="2052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8E7D8B6-2EAE-D848-B194-AF7CDB321BFF}"/>
              </a:ext>
            </a:extLst>
          </p:cNvPr>
          <p:cNvGrpSpPr/>
          <p:nvPr/>
        </p:nvGrpSpPr>
        <p:grpSpPr>
          <a:xfrm>
            <a:off x="9703881" y="3764180"/>
            <a:ext cx="208800" cy="174240"/>
            <a:chOff x="3367821" y="1743203"/>
            <a:chExt cx="208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86DDF2A-C1AE-154E-B913-6967E70A1D80}"/>
                    </a:ext>
                  </a:extLst>
                </p14:cNvPr>
                <p14:cNvContentPartPr/>
                <p14:nvPr/>
              </p14:nvContentPartPr>
              <p14:xfrm>
                <a:off x="3455301" y="1765883"/>
                <a:ext cx="23040" cy="95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86DDF2A-C1AE-154E-B913-6967E70A1D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4341" y="1734923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5DDF3E3-B307-2B4C-8F8B-79795880ABAB}"/>
                    </a:ext>
                  </a:extLst>
                </p14:cNvPr>
                <p14:cNvContentPartPr/>
                <p14:nvPr/>
              </p14:nvContentPartPr>
              <p14:xfrm>
                <a:off x="3367821" y="1743203"/>
                <a:ext cx="208800" cy="174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5DDF3E3-B307-2B4C-8F8B-79795880AB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6861" y="1712243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972A199-96CE-8C44-B04C-3B2890649B1B}"/>
                  </a:ext>
                </a:extLst>
              </p14:cNvPr>
              <p14:cNvContentPartPr/>
              <p14:nvPr/>
            </p14:nvContentPartPr>
            <p14:xfrm>
              <a:off x="11401281" y="3786860"/>
              <a:ext cx="151560" cy="113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972A199-96CE-8C44-B04C-3B2890649B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70321" y="3755900"/>
                <a:ext cx="21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E061080-2493-9E43-A5E2-8405313A6C1F}"/>
              </a:ext>
            </a:extLst>
          </p:cNvPr>
          <p:cNvGrpSpPr/>
          <p:nvPr/>
        </p:nvGrpSpPr>
        <p:grpSpPr>
          <a:xfrm>
            <a:off x="8075267" y="2864538"/>
            <a:ext cx="1255320" cy="355680"/>
            <a:chOff x="1739207" y="843561"/>
            <a:chExt cx="12553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F247FA-DA42-9F4F-9790-5F36B938C22B}"/>
                    </a:ext>
                  </a:extLst>
                </p14:cNvPr>
                <p14:cNvContentPartPr/>
                <p14:nvPr/>
              </p14:nvContentPartPr>
              <p14:xfrm>
                <a:off x="1739207" y="979641"/>
                <a:ext cx="98640" cy="12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F247FA-DA42-9F4F-9790-5F36B938C2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8247" y="948681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932648-8BC4-5042-B4DB-6C14C2F8715A}"/>
                    </a:ext>
                  </a:extLst>
                </p14:cNvPr>
                <p14:cNvContentPartPr/>
                <p14:nvPr/>
              </p14:nvContentPartPr>
              <p14:xfrm>
                <a:off x="1845047" y="987201"/>
                <a:ext cx="106200" cy="121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932648-8BC4-5042-B4DB-6C14C2F871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4087" y="956241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06EB73-AC7C-E34D-9910-765C504ABF30}"/>
                    </a:ext>
                  </a:extLst>
                </p14:cNvPr>
                <p14:cNvContentPartPr/>
                <p14:nvPr/>
              </p14:nvContentPartPr>
              <p14:xfrm>
                <a:off x="1973567" y="1002321"/>
                <a:ext cx="151560" cy="113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06EB73-AC7C-E34D-9910-765C504ABF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42607" y="971361"/>
                  <a:ext cx="21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B9AEB7-CE5E-4744-8C6F-AF29AE75D861}"/>
                    </a:ext>
                  </a:extLst>
                </p14:cNvPr>
                <p14:cNvContentPartPr/>
                <p14:nvPr/>
              </p14:nvContentPartPr>
              <p14:xfrm>
                <a:off x="2155007" y="1002321"/>
                <a:ext cx="113760" cy="196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B9AEB7-CE5E-4744-8C6F-AF29AE75D8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4047" y="971361"/>
                  <a:ext cx="17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0C6790D-22B8-3E47-BA2B-121EF49B7001}"/>
                    </a:ext>
                  </a:extLst>
                </p14:cNvPr>
                <p14:cNvContentPartPr/>
                <p14:nvPr/>
              </p14:nvContentPartPr>
              <p14:xfrm>
                <a:off x="2283527" y="858681"/>
                <a:ext cx="30600" cy="249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0C6790D-22B8-3E47-BA2B-121EF49B700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2567" y="827721"/>
                  <a:ext cx="9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F8D1065-6716-FD46-9B69-3DB021712814}"/>
                    </a:ext>
                  </a:extLst>
                </p14:cNvPr>
                <p14:cNvContentPartPr/>
                <p14:nvPr/>
              </p14:nvContentPartPr>
              <p14:xfrm>
                <a:off x="2284247" y="1017441"/>
                <a:ext cx="45000" cy="38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F8D1065-6716-FD46-9B69-3DB0217128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3287" y="986481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3AA86CD-706B-8440-AC7F-A4A4EF5485DE}"/>
                    </a:ext>
                  </a:extLst>
                </p14:cNvPr>
                <p14:cNvContentPartPr/>
                <p14:nvPr/>
              </p14:nvContentPartPr>
              <p14:xfrm>
                <a:off x="2336447" y="1002321"/>
                <a:ext cx="75960" cy="12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3AA86CD-706B-8440-AC7F-A4A4EF5485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05487" y="971361"/>
                  <a:ext cx="137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327C823-436B-6F48-A048-79D2035EA0BD}"/>
                    </a:ext>
                  </a:extLst>
                </p14:cNvPr>
                <p14:cNvContentPartPr/>
                <p14:nvPr/>
              </p14:nvContentPartPr>
              <p14:xfrm>
                <a:off x="2457407" y="995481"/>
                <a:ext cx="83520" cy="158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327C823-436B-6F48-A048-79D2035EA0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6447" y="964450"/>
                  <a:ext cx="14472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1683FD-F000-734F-9658-C3158B4D5DA7}"/>
                    </a:ext>
                  </a:extLst>
                </p14:cNvPr>
                <p14:cNvContentPartPr/>
                <p14:nvPr/>
              </p14:nvContentPartPr>
              <p14:xfrm>
                <a:off x="2737127" y="1017441"/>
                <a:ext cx="106200" cy="9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1683FD-F000-734F-9658-C3158B4D5D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6167" y="986481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8B48B1-5C14-0E47-806C-F686F9D85D69}"/>
                    </a:ext>
                  </a:extLst>
                </p14:cNvPr>
                <p14:cNvContentPartPr/>
                <p14:nvPr/>
              </p14:nvContentPartPr>
              <p14:xfrm>
                <a:off x="2812727" y="843561"/>
                <a:ext cx="60840" cy="272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8B48B1-5C14-0E47-806C-F686F9D85D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1767" y="812601"/>
                  <a:ext cx="12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A4CEB9B-D8EE-2748-916F-4ED364AC7C68}"/>
                    </a:ext>
                  </a:extLst>
                </p14:cNvPr>
                <p14:cNvContentPartPr/>
                <p14:nvPr/>
              </p14:nvContentPartPr>
              <p14:xfrm>
                <a:off x="2911007" y="987201"/>
                <a:ext cx="83520" cy="128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A4CEB9B-D8EE-2748-916F-4ED364AC7C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80047" y="956241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20AF6F2-B5D1-094F-BA3D-57CC4D041703}"/>
              </a:ext>
            </a:extLst>
          </p:cNvPr>
          <p:cNvGrpSpPr/>
          <p:nvPr/>
        </p:nvGrpSpPr>
        <p:grpSpPr>
          <a:xfrm>
            <a:off x="7205841" y="4618100"/>
            <a:ext cx="1066320" cy="227160"/>
            <a:chOff x="869781" y="2597123"/>
            <a:chExt cx="10663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841F1A7-2C01-2743-BCDA-E5E4D5618A9E}"/>
                    </a:ext>
                  </a:extLst>
                </p14:cNvPr>
                <p14:cNvContentPartPr/>
                <p14:nvPr/>
              </p14:nvContentPartPr>
              <p14:xfrm>
                <a:off x="869781" y="2680283"/>
                <a:ext cx="45720" cy="144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841F1A7-2C01-2743-BCDA-E5E4D5618A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301" y="2664803"/>
                  <a:ext cx="76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E6C4635-4564-F643-8D37-128F9D6B1560}"/>
                    </a:ext>
                  </a:extLst>
                </p14:cNvPr>
                <p14:cNvContentPartPr/>
                <p14:nvPr/>
              </p14:nvContentPartPr>
              <p14:xfrm>
                <a:off x="877341" y="2597123"/>
                <a:ext cx="83520" cy="121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E6C4635-4564-F643-8D37-128F9D6B15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861" y="258164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3AC9DB-BFFC-5B43-9935-E56BBD046E09}"/>
                    </a:ext>
                  </a:extLst>
                </p14:cNvPr>
                <p14:cNvContentPartPr/>
                <p14:nvPr/>
              </p14:nvContentPartPr>
              <p14:xfrm>
                <a:off x="1043661" y="2748323"/>
                <a:ext cx="68400" cy="75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33AC9DB-BFFC-5B43-9935-E56BBD046E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181" y="273284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9361CC1-7EE1-D849-AEAC-0CBFA199B14F}"/>
                    </a:ext>
                  </a:extLst>
                </p14:cNvPr>
                <p14:cNvContentPartPr/>
                <p14:nvPr/>
              </p14:nvContentPartPr>
              <p14:xfrm>
                <a:off x="1089021" y="2604683"/>
                <a:ext cx="53280" cy="204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9361CC1-7EE1-D849-AEAC-0CBFA199B1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541" y="2589203"/>
                  <a:ext cx="8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3E50AA9-EBAF-A64D-A71A-F225E442CA14}"/>
                    </a:ext>
                  </a:extLst>
                </p14:cNvPr>
                <p14:cNvContentPartPr/>
                <p14:nvPr/>
              </p14:nvContentPartPr>
              <p14:xfrm>
                <a:off x="1149501" y="2725643"/>
                <a:ext cx="121320" cy="91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3E50AA9-EBAF-A64D-A71A-F225E442CA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4021" y="271016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BF386D-14F9-1D42-A231-2D25E2CCB924}"/>
                    </a:ext>
                  </a:extLst>
                </p14:cNvPr>
                <p14:cNvContentPartPr/>
                <p14:nvPr/>
              </p14:nvContentPartPr>
              <p14:xfrm>
                <a:off x="1383861" y="2604683"/>
                <a:ext cx="30600" cy="196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BF386D-14F9-1D42-A231-2D25E2CCB9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68381" y="258920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04C024-9FAD-4742-8200-938B3D605725}"/>
                    </a:ext>
                  </a:extLst>
                </p14:cNvPr>
                <p14:cNvContentPartPr/>
                <p14:nvPr/>
              </p14:nvContentPartPr>
              <p14:xfrm>
                <a:off x="1429221" y="2702963"/>
                <a:ext cx="75960" cy="98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04C024-9FAD-4742-8200-938B3D60572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13741" y="268748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757ADDC-C001-B04B-A51C-0BF688B7F87C}"/>
                    </a:ext>
                  </a:extLst>
                </p14:cNvPr>
                <p14:cNvContentPartPr/>
                <p14:nvPr/>
              </p14:nvContentPartPr>
              <p14:xfrm>
                <a:off x="1504821" y="2702963"/>
                <a:ext cx="3816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757ADDC-C001-B04B-A51C-0BF688B7F8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89341" y="2687483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D6993F-4324-7740-8F07-437BB463D90D}"/>
                    </a:ext>
                  </a:extLst>
                </p14:cNvPr>
                <p14:cNvContentPartPr/>
                <p14:nvPr/>
              </p14:nvContentPartPr>
              <p14:xfrm>
                <a:off x="1633341" y="2680283"/>
                <a:ext cx="91080" cy="121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D6993F-4324-7740-8F07-437BB463D9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17861" y="2664803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AA448EE-4D6C-C64A-B038-D162F51B8F5D}"/>
                    </a:ext>
                  </a:extLst>
                </p14:cNvPr>
                <p14:cNvContentPartPr/>
                <p14:nvPr/>
              </p14:nvContentPartPr>
              <p14:xfrm>
                <a:off x="1754301" y="2786123"/>
                <a:ext cx="15480" cy="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AA448EE-4D6C-C64A-B038-D162F51B8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38821" y="2770643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B20A90-339A-7C40-83F7-10E2188409BF}"/>
                    </a:ext>
                  </a:extLst>
                </p14:cNvPr>
                <p14:cNvContentPartPr/>
                <p14:nvPr/>
              </p14:nvContentPartPr>
              <p14:xfrm>
                <a:off x="1822341" y="2702963"/>
                <a:ext cx="60840" cy="106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B20A90-339A-7C40-83F7-10E2188409B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06861" y="2687483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A6F4465-3865-ED47-A7E5-658A8274DF4A}"/>
                    </a:ext>
                  </a:extLst>
                </p14:cNvPr>
                <p14:cNvContentPartPr/>
                <p14:nvPr/>
              </p14:nvContentPartPr>
              <p14:xfrm>
                <a:off x="1829901" y="2634923"/>
                <a:ext cx="15480" cy="23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A6F4465-3865-ED47-A7E5-658A8274DF4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14421" y="2619443"/>
                  <a:ext cx="4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707F1AB-BEE3-D64F-AE75-FC452A2C83B1}"/>
                    </a:ext>
                  </a:extLst>
                </p14:cNvPr>
                <p14:cNvContentPartPr/>
                <p14:nvPr/>
              </p14:nvContentPartPr>
              <p14:xfrm>
                <a:off x="1935741" y="2793683"/>
                <a:ext cx="360" cy="7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707F1AB-BEE3-D64F-AE75-FC452A2C83B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0261" y="277820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55374F7-CB93-2B4E-AD5D-0298044316B0}"/>
              </a:ext>
            </a:extLst>
          </p:cNvPr>
          <p:cNvGrpSpPr/>
          <p:nvPr/>
        </p:nvGrpSpPr>
        <p:grpSpPr>
          <a:xfrm>
            <a:off x="10796481" y="4663460"/>
            <a:ext cx="1149480" cy="249840"/>
            <a:chOff x="4460421" y="2642483"/>
            <a:chExt cx="1149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5CA768-CF7B-5D48-883E-7C457E5F3110}"/>
                    </a:ext>
                  </a:extLst>
                </p14:cNvPr>
                <p14:cNvContentPartPr/>
                <p14:nvPr/>
              </p14:nvContentPartPr>
              <p14:xfrm>
                <a:off x="4460421" y="2687843"/>
                <a:ext cx="68400" cy="181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5CA768-CF7B-5D48-883E-7C457E5F31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4941" y="2672363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A21D6DA-7FD2-FC43-98A0-BA80BF60AFC8}"/>
                    </a:ext>
                  </a:extLst>
                </p14:cNvPr>
                <p14:cNvContentPartPr/>
                <p14:nvPr/>
              </p14:nvContentPartPr>
              <p14:xfrm>
                <a:off x="4460421" y="2642483"/>
                <a:ext cx="83520" cy="113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A21D6DA-7FD2-FC43-98A0-BA80BF60AF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44941" y="262700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29C4F3B-58D7-8E45-8680-7C8AE0CD15A7}"/>
                    </a:ext>
                  </a:extLst>
                </p14:cNvPr>
                <p14:cNvContentPartPr/>
                <p14:nvPr/>
              </p14:nvContentPartPr>
              <p14:xfrm>
                <a:off x="4626741" y="2793683"/>
                <a:ext cx="91080" cy="83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29C4F3B-58D7-8E45-8680-7C8AE0CD15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1261" y="2778203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408CDD-FE65-324F-A5FE-50D0B0A195EC}"/>
                    </a:ext>
                  </a:extLst>
                </p14:cNvPr>
                <p14:cNvContentPartPr/>
                <p14:nvPr/>
              </p14:nvContentPartPr>
              <p14:xfrm>
                <a:off x="4702341" y="2665163"/>
                <a:ext cx="45720" cy="21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408CDD-FE65-324F-A5FE-50D0B0A195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6861" y="2649683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5914D75-1B24-3A44-AB18-90A024C50012}"/>
                    </a:ext>
                  </a:extLst>
                </p14:cNvPr>
                <p14:cNvContentPartPr/>
                <p14:nvPr/>
              </p14:nvContentPartPr>
              <p14:xfrm>
                <a:off x="4755261" y="2778563"/>
                <a:ext cx="106200" cy="113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5914D75-1B24-3A44-AB18-90A024C500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9781" y="2763083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23336B7-AC9F-B345-8A16-4AF3297F4447}"/>
                    </a:ext>
                  </a:extLst>
                </p14:cNvPr>
                <p14:cNvContentPartPr/>
                <p14:nvPr/>
              </p14:nvContentPartPr>
              <p14:xfrm>
                <a:off x="4959381" y="2651123"/>
                <a:ext cx="38160" cy="196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23336B7-AC9F-B345-8A16-4AF3297F444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901" y="2635643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E1BC26D-9E24-614C-94B8-23FD78BD55BE}"/>
                    </a:ext>
                  </a:extLst>
                </p14:cNvPr>
                <p14:cNvContentPartPr/>
                <p14:nvPr/>
              </p14:nvContentPartPr>
              <p14:xfrm>
                <a:off x="5004741" y="2763443"/>
                <a:ext cx="105480" cy="98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E1BC26D-9E24-614C-94B8-23FD78BD55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89208" y="2747963"/>
                  <a:ext cx="136185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C3F233-C93D-774D-9A47-D344227B5487}"/>
                    </a:ext>
                  </a:extLst>
                </p14:cNvPr>
                <p14:cNvContentPartPr/>
                <p14:nvPr/>
              </p14:nvContentPartPr>
              <p14:xfrm>
                <a:off x="5057661" y="2771003"/>
                <a:ext cx="68400" cy="91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C3F233-C93D-774D-9A47-D344227B54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42181" y="275552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2FB5E82-30D2-5843-B566-96B439D8EB56}"/>
                    </a:ext>
                  </a:extLst>
                </p14:cNvPr>
                <p14:cNvContentPartPr/>
                <p14:nvPr/>
              </p14:nvContentPartPr>
              <p14:xfrm>
                <a:off x="5254221" y="2718083"/>
                <a:ext cx="91080" cy="144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2FB5E82-30D2-5843-B566-96B439D8EB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8741" y="2702603"/>
                  <a:ext cx="121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BE15130-E731-3145-8B04-453C04F407EA}"/>
                    </a:ext>
                  </a:extLst>
                </p14:cNvPr>
                <p14:cNvContentPartPr/>
                <p14:nvPr/>
              </p14:nvContentPartPr>
              <p14:xfrm>
                <a:off x="5405421" y="2823923"/>
                <a:ext cx="360" cy="15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BE15130-E731-3145-8B04-453C04F407E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89941" y="2808443"/>
                  <a:ext cx="30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002C719-25FC-6A44-BF34-C1ADD1FA1841}"/>
                    </a:ext>
                  </a:extLst>
                </p14:cNvPr>
                <p14:cNvContentPartPr/>
                <p14:nvPr/>
              </p14:nvContentPartPr>
              <p14:xfrm>
                <a:off x="5443221" y="2740763"/>
                <a:ext cx="83520" cy="121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002C719-25FC-6A44-BF34-C1ADD1FA184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27741" y="272528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400DFA8-2E49-3F4C-9671-8C11DB841E2E}"/>
                    </a:ext>
                  </a:extLst>
                </p14:cNvPr>
                <p14:cNvContentPartPr/>
                <p14:nvPr/>
              </p14:nvContentPartPr>
              <p14:xfrm>
                <a:off x="5458341" y="2680283"/>
                <a:ext cx="7920" cy="15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400DFA8-2E49-3F4C-9671-8C11DB841E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2861" y="266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666C65F-60BE-974E-AF76-35B5EDD23F57}"/>
                    </a:ext>
                  </a:extLst>
                </p14:cNvPr>
                <p14:cNvContentPartPr/>
                <p14:nvPr/>
              </p14:nvContentPartPr>
              <p14:xfrm>
                <a:off x="5601981" y="2823923"/>
                <a:ext cx="792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666C65F-60BE-974E-AF76-35B5EDD23F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86501" y="2808443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2C51A2E-0567-C948-9569-7369A7C0145B}"/>
              </a:ext>
            </a:extLst>
          </p:cNvPr>
          <p:cNvGrpSpPr/>
          <p:nvPr/>
        </p:nvGrpSpPr>
        <p:grpSpPr>
          <a:xfrm>
            <a:off x="8007201" y="3492020"/>
            <a:ext cx="680760" cy="537480"/>
            <a:chOff x="1671141" y="1471043"/>
            <a:chExt cx="6807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F2B2E9B-2415-5B43-8DDC-19BA07BEE935}"/>
                    </a:ext>
                  </a:extLst>
                </p14:cNvPr>
                <p14:cNvContentPartPr/>
                <p14:nvPr/>
              </p14:nvContentPartPr>
              <p14:xfrm>
                <a:off x="1988661" y="2008163"/>
                <a:ext cx="7920" cy="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F2B2E9B-2415-5B43-8DDC-19BA07BEE93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066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C6B0048-58C8-7C46-A0C6-DE18C5E523BB}"/>
                    </a:ext>
                  </a:extLst>
                </p14:cNvPr>
                <p14:cNvContentPartPr/>
                <p14:nvPr/>
              </p14:nvContentPartPr>
              <p14:xfrm>
                <a:off x="2012061" y="2008163"/>
                <a:ext cx="1476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C6B0048-58C8-7C46-A0C6-DE18C5E523B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611" y="1990163"/>
                  <a:ext cx="5129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06D3D1-3BAB-2A47-BBE5-C83AFB8F38AE}"/>
                    </a:ext>
                  </a:extLst>
                </p14:cNvPr>
                <p14:cNvContentPartPr/>
                <p14:nvPr/>
              </p14:nvContentPartPr>
              <p14:xfrm>
                <a:off x="1996221" y="2008163"/>
                <a:ext cx="1548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06D3D1-3BAB-2A47-BBE5-C83AFB8F38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822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1C362E-ECC8-2D48-852B-9D8B682E96F1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792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1C362E-ECC8-2D48-852B-9D8B682E96F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31439DC-4C34-3540-BC7C-55FC3850A0AB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1548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31439DC-4C34-3540-BC7C-55FC3850A0A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310467-0093-F140-B6BC-189C07B3E35F}"/>
                    </a:ext>
                  </a:extLst>
                </p14:cNvPr>
                <p14:cNvContentPartPr/>
                <p14:nvPr/>
              </p14:nvContentPartPr>
              <p14:xfrm>
                <a:off x="1965981" y="2008163"/>
                <a:ext cx="1548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310467-0093-F140-B6BC-189C07B3E3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798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5A07912-3AA1-E842-AD41-377390459A7D}"/>
                    </a:ext>
                  </a:extLst>
                </p14:cNvPr>
                <p14:cNvContentPartPr/>
                <p14:nvPr/>
              </p14:nvContentPartPr>
              <p14:xfrm>
                <a:off x="1671141" y="1584443"/>
                <a:ext cx="83520" cy="83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5A07912-3AA1-E842-AD41-377390459A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55661" y="156896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4B589D-9FE8-684F-9A8D-FFE38400D6A0}"/>
                    </a:ext>
                  </a:extLst>
                </p14:cNvPr>
                <p14:cNvContentPartPr/>
                <p14:nvPr/>
              </p14:nvContentPartPr>
              <p14:xfrm>
                <a:off x="1754301" y="1576883"/>
                <a:ext cx="83520" cy="91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4B589D-9FE8-684F-9A8D-FFE38400D6A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38821" y="1561403"/>
                  <a:ext cx="11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42A4356-CE95-8E44-B9C3-85A23DBCFAB4}"/>
                    </a:ext>
                  </a:extLst>
                </p14:cNvPr>
                <p14:cNvContentPartPr/>
                <p14:nvPr/>
              </p14:nvContentPartPr>
              <p14:xfrm>
                <a:off x="1845021" y="1599563"/>
                <a:ext cx="128880" cy="8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42A4356-CE95-8E44-B9C3-85A23DBCFAB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29541" y="1584083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DFA7ACD-E58A-6543-9EC8-3B3F462FE54F}"/>
                    </a:ext>
                  </a:extLst>
                </p14:cNvPr>
                <p14:cNvContentPartPr/>
                <p14:nvPr/>
              </p14:nvContentPartPr>
              <p14:xfrm>
                <a:off x="1988661" y="1592003"/>
                <a:ext cx="106200" cy="158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DFA7ACD-E58A-6543-9EC8-3B3F462FE5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73181" y="1576523"/>
                  <a:ext cx="13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01E02D-B6D9-FD4A-8AAD-DD2CDEABFA85}"/>
                    </a:ext>
                  </a:extLst>
                </p14:cNvPr>
                <p14:cNvContentPartPr/>
                <p14:nvPr/>
              </p14:nvContentPartPr>
              <p14:xfrm>
                <a:off x="2094501" y="1471043"/>
                <a:ext cx="23040" cy="204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01E02D-B6D9-FD4A-8AAD-DD2CDEABFA8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79021" y="1455563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665825A-C2F0-0840-98B0-66965776D1A8}"/>
                    </a:ext>
                  </a:extLst>
                </p14:cNvPr>
                <p14:cNvContentPartPr/>
                <p14:nvPr/>
              </p14:nvContentPartPr>
              <p14:xfrm>
                <a:off x="2086941" y="1576883"/>
                <a:ext cx="189360" cy="113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665825A-C2F0-0840-98B0-66965776D1A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71461" y="1561403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21D3E7-DD3C-B04E-A2EE-1C37552B16BC}"/>
                    </a:ext>
                  </a:extLst>
                </p14:cNvPr>
                <p14:cNvContentPartPr/>
                <p14:nvPr/>
              </p14:nvContentPartPr>
              <p14:xfrm>
                <a:off x="2253261" y="1592003"/>
                <a:ext cx="98640" cy="113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21D3E7-DD3C-B04E-A2EE-1C37552B16B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37781" y="1576523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17CA7EC-9F4E-D940-8FCE-0AD43A89A66D}"/>
              </a:ext>
            </a:extLst>
          </p:cNvPr>
          <p:cNvGrpSpPr/>
          <p:nvPr/>
        </p:nvGrpSpPr>
        <p:grpSpPr>
          <a:xfrm>
            <a:off x="10199241" y="3461780"/>
            <a:ext cx="582480" cy="264960"/>
            <a:chOff x="3863181" y="1440803"/>
            <a:chExt cx="5824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986E8D0-473B-EE4A-9E33-2E71D3490486}"/>
                    </a:ext>
                  </a:extLst>
                </p14:cNvPr>
                <p14:cNvContentPartPr/>
                <p14:nvPr/>
              </p14:nvContentPartPr>
              <p14:xfrm>
                <a:off x="3863181" y="1554203"/>
                <a:ext cx="165960" cy="113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986E8D0-473B-EE4A-9E33-2E71D349048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7701" y="1538723"/>
                  <a:ext cx="19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E2EAC2-3DEF-7E4B-B28A-B73F466D388A}"/>
                    </a:ext>
                  </a:extLst>
                </p14:cNvPr>
                <p14:cNvContentPartPr/>
                <p14:nvPr/>
              </p14:nvContentPartPr>
              <p14:xfrm>
                <a:off x="4021941" y="1569323"/>
                <a:ext cx="113760" cy="83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E2EAC2-3DEF-7E4B-B28A-B73F466D38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6461" y="155384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A9F562E-AE6C-8747-9008-7F4F7306BD30}"/>
                    </a:ext>
                  </a:extLst>
                </p14:cNvPr>
                <p14:cNvContentPartPr/>
                <p14:nvPr/>
              </p14:nvContentPartPr>
              <p14:xfrm>
                <a:off x="4165581" y="1554203"/>
                <a:ext cx="83520" cy="151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A9F562E-AE6C-8747-9008-7F4F7306BD3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0101" y="15387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929F55D-81F9-CB41-AE5E-78056F1480A6}"/>
                    </a:ext>
                  </a:extLst>
                </p14:cNvPr>
                <p14:cNvContentPartPr/>
                <p14:nvPr/>
              </p14:nvContentPartPr>
              <p14:xfrm>
                <a:off x="4248741" y="1440803"/>
                <a:ext cx="23040" cy="196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929F55D-81F9-CB41-AE5E-78056F1480A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261" y="1425323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D1F188D-D286-904E-B36C-0644901196AC}"/>
                    </a:ext>
                  </a:extLst>
                </p14:cNvPr>
                <p14:cNvContentPartPr/>
                <p14:nvPr/>
              </p14:nvContentPartPr>
              <p14:xfrm>
                <a:off x="4241181" y="1531523"/>
                <a:ext cx="113760" cy="121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D1F188D-D286-904E-B36C-0644901196A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25701" y="151604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B81883-1825-E040-A445-12499BE93FC7}"/>
                    </a:ext>
                  </a:extLst>
                </p14:cNvPr>
                <p14:cNvContentPartPr/>
                <p14:nvPr/>
              </p14:nvContentPartPr>
              <p14:xfrm>
                <a:off x="4384821" y="1523963"/>
                <a:ext cx="60840" cy="136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B81883-1825-E040-A445-12499BE93F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9341" y="1508483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D7C5C98-F7A8-D042-9A14-34F4E63DE741}"/>
              </a:ext>
            </a:extLst>
          </p:cNvPr>
          <p:cNvGrpSpPr/>
          <p:nvPr/>
        </p:nvGrpSpPr>
        <p:grpSpPr>
          <a:xfrm>
            <a:off x="8430561" y="4988540"/>
            <a:ext cx="983160" cy="227160"/>
            <a:chOff x="2094501" y="2967563"/>
            <a:chExt cx="9831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3ED66B-8948-7846-8F1B-D5C47E4AE413}"/>
                    </a:ext>
                  </a:extLst>
                </p14:cNvPr>
                <p14:cNvContentPartPr/>
                <p14:nvPr/>
              </p14:nvContentPartPr>
              <p14:xfrm>
                <a:off x="2094501" y="2990243"/>
                <a:ext cx="53280" cy="136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3ED66B-8948-7846-8F1B-D5C47E4AE4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79021" y="2974763"/>
                  <a:ext cx="8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2DD302D-0B48-384B-9DFF-43AA6B7457AB}"/>
                    </a:ext>
                  </a:extLst>
                </p14:cNvPr>
                <p14:cNvContentPartPr/>
                <p14:nvPr/>
              </p14:nvContentPartPr>
              <p14:xfrm>
                <a:off x="2109621" y="3111203"/>
                <a:ext cx="68400" cy="83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2DD302D-0B48-384B-9DFF-43AA6B745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4141" y="309572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CAC4A6A-9A03-3F45-8528-B9D38EDA3BCA}"/>
                    </a:ext>
                  </a:extLst>
                </p14:cNvPr>
                <p14:cNvContentPartPr/>
                <p14:nvPr/>
              </p14:nvContentPartPr>
              <p14:xfrm>
                <a:off x="2253261" y="3096083"/>
                <a:ext cx="83520" cy="75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CAC4A6A-9A03-3F45-8528-B9D38EDA3B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37781" y="3080603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606433A-4C40-094F-937F-277BD6814260}"/>
                    </a:ext>
                  </a:extLst>
                </p14:cNvPr>
                <p14:cNvContentPartPr/>
                <p14:nvPr/>
              </p14:nvContentPartPr>
              <p14:xfrm>
                <a:off x="2328861" y="2967563"/>
                <a:ext cx="45720" cy="212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606433A-4C40-094F-937F-277BD681426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13381" y="2952083"/>
                  <a:ext cx="7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AA85297-66B5-1C4E-A849-380651500011}"/>
                    </a:ext>
                  </a:extLst>
                </p14:cNvPr>
                <p14:cNvContentPartPr/>
                <p14:nvPr/>
              </p14:nvContentPartPr>
              <p14:xfrm>
                <a:off x="2389341" y="3073403"/>
                <a:ext cx="106200" cy="9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AA85297-66B5-1C4E-A849-38065150001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73861" y="3057923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BA51392-7091-044C-A4D0-021A6C0DEDBD}"/>
                    </a:ext>
                  </a:extLst>
                </p14:cNvPr>
                <p14:cNvContentPartPr/>
                <p14:nvPr/>
              </p14:nvContentPartPr>
              <p14:xfrm>
                <a:off x="2540541" y="2967563"/>
                <a:ext cx="30600" cy="196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BA51392-7091-044C-A4D0-021A6C0DEDB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25061" y="295208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C4EC38C-126B-7142-A66B-818E06D639F9}"/>
                    </a:ext>
                  </a:extLst>
                </p14:cNvPr>
                <p14:cNvContentPartPr/>
                <p14:nvPr/>
              </p14:nvContentPartPr>
              <p14:xfrm>
                <a:off x="2593461" y="3065843"/>
                <a:ext cx="68400" cy="91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C4EC38C-126B-7142-A66B-818E06D639F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77981" y="305036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755041E-B0C6-A94D-8775-69E9DE10EF4E}"/>
                    </a:ext>
                  </a:extLst>
                </p14:cNvPr>
                <p14:cNvContentPartPr/>
                <p14:nvPr/>
              </p14:nvContentPartPr>
              <p14:xfrm>
                <a:off x="2631261" y="3073403"/>
                <a:ext cx="53280" cy="91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755041E-B0C6-A94D-8775-69E9DE10EF4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15781" y="305792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E8B27DB-3DF6-BB42-B88B-F5B5F88E412A}"/>
                    </a:ext>
                  </a:extLst>
                </p14:cNvPr>
                <p14:cNvContentPartPr/>
                <p14:nvPr/>
              </p14:nvContentPartPr>
              <p14:xfrm>
                <a:off x="2797581" y="3035603"/>
                <a:ext cx="75960" cy="121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E8B27DB-3DF6-BB42-B88B-F5B5F88E412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82101" y="3020123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C8BA6D7-6821-F94A-83E9-CD295ADBCEF8}"/>
                    </a:ext>
                  </a:extLst>
                </p14:cNvPr>
                <p14:cNvContentPartPr/>
                <p14:nvPr/>
              </p14:nvContentPartPr>
              <p14:xfrm>
                <a:off x="2888301" y="3118763"/>
                <a:ext cx="15480" cy="15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C8BA6D7-6821-F94A-83E9-CD295ADBCEF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2821" y="3103283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BC9197F-A7F7-114C-8F2B-8E4B6128371B}"/>
                    </a:ext>
                  </a:extLst>
                </p14:cNvPr>
                <p14:cNvContentPartPr/>
                <p14:nvPr/>
              </p14:nvContentPartPr>
              <p14:xfrm>
                <a:off x="2956341" y="3043163"/>
                <a:ext cx="75960" cy="113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BC9197F-A7F7-114C-8F2B-8E4B6128371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40861" y="3027683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0FBA33B-4C8E-374A-B4DD-B07A966729BC}"/>
                    </a:ext>
                  </a:extLst>
                </p14:cNvPr>
                <p14:cNvContentPartPr/>
                <p14:nvPr/>
              </p14:nvContentPartPr>
              <p14:xfrm>
                <a:off x="2986581" y="2975123"/>
                <a:ext cx="7920" cy="23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0FBA33B-4C8E-374A-B4DD-B07A966729B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71101" y="295964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B4B8A69-AE61-D445-95AD-835AD7B8B62F}"/>
                    </a:ext>
                  </a:extLst>
                </p14:cNvPr>
                <p14:cNvContentPartPr/>
                <p14:nvPr/>
              </p14:nvContentPartPr>
              <p14:xfrm>
                <a:off x="3077301" y="3118763"/>
                <a:ext cx="360" cy="7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B4B8A69-AE61-D445-95AD-835AD7B8B6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61821" y="31032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97157D7-2051-AB4B-A806-AFAA10ABA5A5}"/>
              </a:ext>
            </a:extLst>
          </p:cNvPr>
          <p:cNvGrpSpPr/>
          <p:nvPr/>
        </p:nvGrpSpPr>
        <p:grpSpPr>
          <a:xfrm>
            <a:off x="9632601" y="4966940"/>
            <a:ext cx="869400" cy="263880"/>
            <a:chOff x="3296541" y="2945963"/>
            <a:chExt cx="8694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627300D-2BE1-1049-AB19-7908032F767D}"/>
                    </a:ext>
                  </a:extLst>
                </p14:cNvPr>
                <p14:cNvContentPartPr/>
                <p14:nvPr/>
              </p14:nvContentPartPr>
              <p14:xfrm>
                <a:off x="3296541" y="2967563"/>
                <a:ext cx="30600" cy="174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627300D-2BE1-1049-AB19-7908032F76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81061" y="2952083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FB5503C-085F-094E-9034-E2B63AC856DE}"/>
                    </a:ext>
                  </a:extLst>
                </p14:cNvPr>
                <p14:cNvContentPartPr/>
                <p14:nvPr/>
              </p14:nvContentPartPr>
              <p14:xfrm>
                <a:off x="3296541" y="3118763"/>
                <a:ext cx="53280" cy="91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FB5503C-085F-094E-9034-E2B63AC856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81061" y="310328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A69B88-58D0-E142-B245-43BB2D2221A8}"/>
                    </a:ext>
                  </a:extLst>
                </p14:cNvPr>
                <p14:cNvContentPartPr/>
                <p14:nvPr/>
              </p14:nvContentPartPr>
              <p14:xfrm>
                <a:off x="3425061" y="3096083"/>
                <a:ext cx="83520" cy="83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A69B88-58D0-E142-B245-43BB2D2221A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9581" y="308060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C3AF06-B566-114D-A474-09192F171A3C}"/>
                    </a:ext>
                  </a:extLst>
                </p14:cNvPr>
                <p14:cNvContentPartPr/>
                <p14:nvPr/>
              </p14:nvContentPartPr>
              <p14:xfrm>
                <a:off x="3500661" y="2945963"/>
                <a:ext cx="53280" cy="232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C3AF06-B566-114D-A474-09192F171A3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5181" y="2930483"/>
                  <a:ext cx="8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819F1FB-C7FE-FB4E-A749-F9B7EF88A2EA}"/>
                    </a:ext>
                  </a:extLst>
                </p14:cNvPr>
                <p14:cNvContentPartPr/>
                <p14:nvPr/>
              </p14:nvContentPartPr>
              <p14:xfrm>
                <a:off x="3546021" y="3073403"/>
                <a:ext cx="113760" cy="98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819F1FB-C7FE-FB4E-A749-F9B7EF88A2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30541" y="305792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F173EFA-90D6-D24C-B96F-C09466E8C0DD}"/>
                    </a:ext>
                  </a:extLst>
                </p14:cNvPr>
                <p14:cNvContentPartPr/>
                <p14:nvPr/>
              </p14:nvContentPartPr>
              <p14:xfrm>
                <a:off x="3719541" y="2952443"/>
                <a:ext cx="38160" cy="20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F173EFA-90D6-D24C-B96F-C09466E8C0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04061" y="2936963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14F8DB-296F-0D44-9A17-5EF8A006F3E5}"/>
                    </a:ext>
                  </a:extLst>
                </p14:cNvPr>
                <p14:cNvContentPartPr/>
                <p14:nvPr/>
              </p14:nvContentPartPr>
              <p14:xfrm>
                <a:off x="3780021" y="3058283"/>
                <a:ext cx="75960" cy="83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14F8DB-296F-0D44-9A17-5EF8A006F3E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64541" y="304280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A62EA70-8495-A247-88DB-F109777E6AA1}"/>
                    </a:ext>
                  </a:extLst>
                </p14:cNvPr>
                <p14:cNvContentPartPr/>
                <p14:nvPr/>
              </p14:nvContentPartPr>
              <p14:xfrm>
                <a:off x="3893421" y="3058283"/>
                <a:ext cx="83520" cy="98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A62EA70-8495-A247-88DB-F109777E6A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77941" y="304280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8B151F1-1E3E-B04D-8E08-30DFB5CB023A}"/>
                    </a:ext>
                  </a:extLst>
                </p14:cNvPr>
                <p14:cNvContentPartPr/>
                <p14:nvPr/>
              </p14:nvContentPartPr>
              <p14:xfrm>
                <a:off x="3991701" y="3141443"/>
                <a:ext cx="7920" cy="15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8B151F1-1E3E-B04D-8E08-30DFB5CB023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76221" y="312596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1AF6C5-018C-C443-B867-342110FD8CCD}"/>
                    </a:ext>
                  </a:extLst>
                </p14:cNvPr>
                <p14:cNvContentPartPr/>
                <p14:nvPr/>
              </p14:nvContentPartPr>
              <p14:xfrm>
                <a:off x="4067301" y="3058283"/>
                <a:ext cx="53280" cy="113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1AF6C5-018C-C443-B867-342110FD8C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821" y="3042803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62B13CF-088B-B848-9CD0-52D7C52CDE17}"/>
                    </a:ext>
                  </a:extLst>
                </p14:cNvPr>
                <p14:cNvContentPartPr/>
                <p14:nvPr/>
              </p14:nvContentPartPr>
              <p14:xfrm>
                <a:off x="4082421" y="3005363"/>
                <a:ext cx="7920" cy="7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62B13CF-088B-B848-9CD0-52D7C52CDE1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6941" y="298988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66FF5F5-23CD-6041-8C27-CDEA37128288}"/>
                    </a:ext>
                  </a:extLst>
                </p14:cNvPr>
                <p14:cNvContentPartPr/>
                <p14:nvPr/>
              </p14:nvContentPartPr>
              <p14:xfrm>
                <a:off x="4158021" y="3133883"/>
                <a:ext cx="7920" cy="7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66FF5F5-23CD-6041-8C27-CDEA371282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541" y="311840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5F2532-F986-F248-82DD-60EDDD6A12DB}"/>
              </a:ext>
            </a:extLst>
          </p:cNvPr>
          <p:cNvGrpSpPr/>
          <p:nvPr/>
        </p:nvGrpSpPr>
        <p:grpSpPr>
          <a:xfrm>
            <a:off x="9438141" y="2864983"/>
            <a:ext cx="941760" cy="348120"/>
            <a:chOff x="9438141" y="896483"/>
            <a:chExt cx="9417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EC3137-68FD-8F4D-8B1A-A24CA66E488A}"/>
                    </a:ext>
                  </a:extLst>
                </p14:cNvPr>
                <p14:cNvContentPartPr/>
                <p14:nvPr/>
              </p14:nvContentPartPr>
              <p14:xfrm>
                <a:off x="9517701" y="1009883"/>
                <a:ext cx="98640" cy="9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EC3137-68FD-8F4D-8B1A-A24CA66E488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86741" y="978923"/>
                  <a:ext cx="159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E1E0AC-467F-784E-A520-4AC1C317BCFC}"/>
                    </a:ext>
                  </a:extLst>
                </p14:cNvPr>
                <p14:cNvContentPartPr/>
                <p14:nvPr/>
              </p14:nvContentPartPr>
              <p14:xfrm>
                <a:off x="9438141" y="1025003"/>
                <a:ext cx="216360" cy="21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E1E0AC-467F-784E-A520-4AC1C317BCF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07181" y="994043"/>
                  <a:ext cx="277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F70D46-4F69-4748-988E-2C5434A8A2A5}"/>
                    </a:ext>
                  </a:extLst>
                </p14:cNvPr>
                <p14:cNvContentPartPr/>
                <p14:nvPr/>
              </p14:nvContentPartPr>
              <p14:xfrm>
                <a:off x="9661341" y="1018163"/>
                <a:ext cx="91080" cy="14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F70D46-4F69-4748-988E-2C5434A8A2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30381" y="987125"/>
                  <a:ext cx="15228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0110F5-9829-7F4E-8F8D-F11644394676}"/>
                    </a:ext>
                  </a:extLst>
                </p14:cNvPr>
                <p14:cNvContentPartPr/>
                <p14:nvPr/>
              </p14:nvContentPartPr>
              <p14:xfrm>
                <a:off x="9782301" y="1040123"/>
                <a:ext cx="98640" cy="12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0110F5-9829-7F4E-8F8D-F1164439467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51341" y="1009163"/>
                  <a:ext cx="15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B3BD76-8A8B-854A-B92E-244EE997097D}"/>
                    </a:ext>
                  </a:extLst>
                </p14:cNvPr>
                <p14:cNvContentPartPr/>
                <p14:nvPr/>
              </p14:nvContentPartPr>
              <p14:xfrm>
                <a:off x="9918381" y="896483"/>
                <a:ext cx="38160" cy="24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B3BD76-8A8B-854A-B92E-244EE99709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87421" y="865523"/>
                  <a:ext cx="99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7D99B9-6C8B-4444-A176-BACFD3EA997B}"/>
                    </a:ext>
                  </a:extLst>
                </p14:cNvPr>
                <p14:cNvContentPartPr/>
                <p14:nvPr/>
              </p14:nvContentPartPr>
              <p14:xfrm>
                <a:off x="9897501" y="1040123"/>
                <a:ext cx="96840" cy="3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7D99B9-6C8B-4444-A176-BACFD3EA99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66541" y="1009163"/>
                  <a:ext cx="158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DFFCAD-935D-564F-8F4B-F20CDFC1BCE2}"/>
                    </a:ext>
                  </a:extLst>
                </p14:cNvPr>
                <p14:cNvContentPartPr/>
                <p14:nvPr/>
              </p14:nvContentPartPr>
              <p14:xfrm>
                <a:off x="10016661" y="1040123"/>
                <a:ext cx="2304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DFFCAD-935D-564F-8F4B-F20CDFC1BC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85701" y="1009163"/>
                  <a:ext cx="84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8B15C8-B9C0-334E-A966-62FFCB475258}"/>
                    </a:ext>
                  </a:extLst>
                </p14:cNvPr>
                <p14:cNvContentPartPr/>
                <p14:nvPr/>
              </p14:nvContentPartPr>
              <p14:xfrm>
                <a:off x="10092261" y="1040123"/>
                <a:ext cx="113760" cy="12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8B15C8-B9C0-334E-A966-62FFCB4752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61301" y="1009163"/>
                  <a:ext cx="17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EF7F6A-70E5-1147-B88B-CEBFFB0A7174}"/>
                    </a:ext>
                  </a:extLst>
                </p14:cNvPr>
                <p14:cNvContentPartPr/>
                <p14:nvPr/>
              </p14:nvContentPartPr>
              <p14:xfrm>
                <a:off x="10243461" y="1077923"/>
                <a:ext cx="136440" cy="91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EF7F6A-70E5-1147-B88B-CEBFFB0A71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12501" y="1046963"/>
                  <a:ext cx="19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5F2E1F-3FE8-E148-BDF3-B6D4C6D2BAFF}"/>
                    </a:ext>
                  </a:extLst>
                </p14:cNvPr>
                <p14:cNvContentPartPr/>
                <p14:nvPr/>
              </p14:nvContentPartPr>
              <p14:xfrm>
                <a:off x="10069581" y="956963"/>
                <a:ext cx="79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5F2E1F-3FE8-E148-BDF3-B6D4C6D2BA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8621" y="92600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DE4D39-1AB8-AD49-9F8A-2D37D6DE3035}"/>
              </a:ext>
            </a:extLst>
          </p:cNvPr>
          <p:cNvGrpSpPr/>
          <p:nvPr/>
        </p:nvGrpSpPr>
        <p:grpSpPr>
          <a:xfrm>
            <a:off x="7779261" y="3741943"/>
            <a:ext cx="959760" cy="280080"/>
            <a:chOff x="7779261" y="1773443"/>
            <a:chExt cx="9597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513410-3F8E-6B41-8049-43DAE708CF69}"/>
                    </a:ext>
                  </a:extLst>
                </p14:cNvPr>
                <p14:cNvContentPartPr/>
                <p14:nvPr/>
              </p14:nvContentPartPr>
              <p14:xfrm>
                <a:off x="7779261" y="1901963"/>
                <a:ext cx="7596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513410-3F8E-6B41-8049-43DAE708CF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63781" y="1886483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C1E528-2454-CE4F-9A49-D4B68CF4731E}"/>
                    </a:ext>
                  </a:extLst>
                </p14:cNvPr>
                <p14:cNvContentPartPr/>
                <p14:nvPr/>
              </p14:nvContentPartPr>
              <p14:xfrm>
                <a:off x="7847301" y="1773443"/>
                <a:ext cx="30600" cy="20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C1E528-2454-CE4F-9A49-D4B68CF4731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31821" y="1757963"/>
                  <a:ext cx="61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256B47-AF69-5F44-B0D8-6A88A4BFA021}"/>
                    </a:ext>
                  </a:extLst>
                </p14:cNvPr>
                <p14:cNvContentPartPr/>
                <p14:nvPr/>
              </p14:nvContentPartPr>
              <p14:xfrm>
                <a:off x="7892661" y="1871723"/>
                <a:ext cx="8352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256B47-AF69-5F44-B0D8-6A88A4BFA02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77181" y="185624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73ECF9-8C15-9249-8398-E57B656DE8F0}"/>
                    </a:ext>
                  </a:extLst>
                </p14:cNvPr>
                <p14:cNvContentPartPr/>
                <p14:nvPr/>
              </p14:nvContentPartPr>
              <p14:xfrm>
                <a:off x="8058981" y="1901963"/>
                <a:ext cx="75960" cy="6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73ECF9-8C15-9249-8398-E57B656DE8F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43501" y="1886483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E457C3-8B4D-0E44-A805-A5342CEE7F69}"/>
                    </a:ext>
                  </a:extLst>
                </p14:cNvPr>
                <p14:cNvContentPartPr/>
                <p14:nvPr/>
              </p14:nvContentPartPr>
              <p14:xfrm>
                <a:off x="8134581" y="1796123"/>
                <a:ext cx="121320" cy="18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E457C3-8B4D-0E44-A805-A5342CEE7F6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19101" y="1780643"/>
                  <a:ext cx="151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D1867A-950C-8646-8EEB-29259D5FF1B6}"/>
                    </a:ext>
                  </a:extLst>
                </p14:cNvPr>
                <p14:cNvContentPartPr/>
                <p14:nvPr/>
              </p14:nvContentPartPr>
              <p14:xfrm>
                <a:off x="8263101" y="1871723"/>
                <a:ext cx="181800" cy="11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D1867A-950C-8646-8EEB-29259D5FF1B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247621" y="1856243"/>
                  <a:ext cx="21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72641C-47F2-4340-8C87-E77BD2360A67}"/>
                    </a:ext>
                  </a:extLst>
                </p14:cNvPr>
                <p14:cNvContentPartPr/>
                <p14:nvPr/>
              </p14:nvContentPartPr>
              <p14:xfrm>
                <a:off x="8430141" y="1864163"/>
                <a:ext cx="120600" cy="18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72641C-47F2-4340-8C87-E77BD2360A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14661" y="1848683"/>
                  <a:ext cx="151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91B0E9-001A-C543-8C18-E1D0FFC74889}"/>
                    </a:ext>
                  </a:extLst>
                </p14:cNvPr>
                <p14:cNvContentPartPr/>
                <p14:nvPr/>
              </p14:nvContentPartPr>
              <p14:xfrm>
                <a:off x="8565501" y="1871723"/>
                <a:ext cx="90360" cy="10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91B0E9-001A-C543-8C18-E1D0FFC7488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50021" y="1856243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456E72-F17C-5D4A-8555-E98E0D07CE83}"/>
                    </a:ext>
                  </a:extLst>
                </p14:cNvPr>
                <p14:cNvContentPartPr/>
                <p14:nvPr/>
              </p14:nvContentPartPr>
              <p14:xfrm>
                <a:off x="8671341" y="1871723"/>
                <a:ext cx="67680" cy="136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456E72-F17C-5D4A-8555-E98E0D07CE8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55861" y="1856243"/>
                  <a:ext cx="982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74866AD-BDFB-1D48-80F0-43CC317B250B}"/>
              </a:ext>
            </a:extLst>
          </p:cNvPr>
          <p:cNvGrpSpPr/>
          <p:nvPr/>
        </p:nvGrpSpPr>
        <p:grpSpPr>
          <a:xfrm>
            <a:off x="10137621" y="3696583"/>
            <a:ext cx="1027800" cy="287640"/>
            <a:chOff x="10137621" y="1728083"/>
            <a:chExt cx="10278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13A2D6-C2A2-964D-94DA-02F6E98908D5}"/>
                    </a:ext>
                  </a:extLst>
                </p14:cNvPr>
                <p14:cNvContentPartPr/>
                <p14:nvPr/>
              </p14:nvContentPartPr>
              <p14:xfrm>
                <a:off x="10137621" y="1886843"/>
                <a:ext cx="98640" cy="9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13A2D6-C2A2-964D-94DA-02F6E98908D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22141" y="187136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1383F1-9853-F341-BC22-C3C5F8F0BD4B}"/>
                    </a:ext>
                  </a:extLst>
                </p14:cNvPr>
                <p14:cNvContentPartPr/>
                <p14:nvPr/>
              </p14:nvContentPartPr>
              <p14:xfrm>
                <a:off x="10220781" y="1781003"/>
                <a:ext cx="38160" cy="18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1383F1-9853-F341-BC22-C3C5F8F0BD4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05301" y="1765523"/>
                  <a:ext cx="68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C7541A-32DD-2E45-B9A8-0A405D01FD63}"/>
                    </a:ext>
                  </a:extLst>
                </p14:cNvPr>
                <p14:cNvContentPartPr/>
                <p14:nvPr/>
              </p14:nvContentPartPr>
              <p14:xfrm>
                <a:off x="10281261" y="1872443"/>
                <a:ext cx="60840" cy="113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C7541A-32DD-2E45-B9A8-0A405D01FD6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65781" y="1856963"/>
                  <a:ext cx="91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E30801-B70B-C448-9702-5D875619077B}"/>
                    </a:ext>
                  </a:extLst>
                </p14:cNvPr>
                <p14:cNvContentPartPr/>
                <p14:nvPr/>
              </p14:nvContentPartPr>
              <p14:xfrm>
                <a:off x="10455141" y="1827083"/>
                <a:ext cx="75960" cy="18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E30801-B70B-C448-9702-5D875619077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39661" y="1811603"/>
                  <a:ext cx="106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D5B9B4-EBFE-DA4C-A6E1-622125F2683E}"/>
                    </a:ext>
                  </a:extLst>
                </p14:cNvPr>
                <p14:cNvContentPartPr/>
                <p14:nvPr/>
              </p14:nvContentPartPr>
              <p14:xfrm>
                <a:off x="10538301" y="1856603"/>
                <a:ext cx="45720" cy="9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D5B9B4-EBFE-DA4C-A6E1-622125F2683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522821" y="1841123"/>
                  <a:ext cx="76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91DC9C-9F2D-A342-92D1-CE1B59EB0682}"/>
                    </a:ext>
                  </a:extLst>
                </p14:cNvPr>
                <p14:cNvContentPartPr/>
                <p14:nvPr/>
              </p14:nvContentPartPr>
              <p14:xfrm>
                <a:off x="10598781" y="1864163"/>
                <a:ext cx="68400" cy="83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91DC9C-9F2D-A342-92D1-CE1B59EB068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583301" y="184868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14F3EE4-1337-1F41-9F53-C70DF99A942D}"/>
                    </a:ext>
                  </a:extLst>
                </p14:cNvPr>
                <p14:cNvContentPartPr/>
                <p14:nvPr/>
              </p14:nvContentPartPr>
              <p14:xfrm>
                <a:off x="10689501" y="1871723"/>
                <a:ext cx="98640" cy="83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14F3EE4-1337-1F41-9F53-C70DF99A942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674021" y="1856243"/>
                  <a:ext cx="129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DF17B19-0A97-F140-AB3D-5022473DB83D}"/>
                    </a:ext>
                  </a:extLst>
                </p14:cNvPr>
                <p14:cNvContentPartPr/>
                <p14:nvPr/>
              </p14:nvContentPartPr>
              <p14:xfrm>
                <a:off x="10772661" y="1765883"/>
                <a:ext cx="53280" cy="18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DF17B19-0A97-F140-AB3D-5022473DB83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757181" y="1750403"/>
                  <a:ext cx="83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488E3A-5F27-F548-BB39-33E569B4D215}"/>
                    </a:ext>
                  </a:extLst>
                </p14:cNvPr>
                <p14:cNvContentPartPr/>
                <p14:nvPr/>
              </p14:nvContentPartPr>
              <p14:xfrm>
                <a:off x="10848261" y="1841483"/>
                <a:ext cx="75960" cy="9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488E3A-5F27-F548-BB39-33E569B4D21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832781" y="182600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DACF95A-73F4-2143-A684-9F4B94CFC072}"/>
                    </a:ext>
                  </a:extLst>
                </p14:cNvPr>
                <p14:cNvContentPartPr/>
                <p14:nvPr/>
              </p14:nvContentPartPr>
              <p14:xfrm>
                <a:off x="10954101" y="1849043"/>
                <a:ext cx="7920" cy="98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DACF95A-73F4-2143-A684-9F4B94CFC07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38621" y="1833563"/>
                  <a:ext cx="38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BD36EF-BC9C-0947-A29A-064AA6A85794}"/>
                    </a:ext>
                  </a:extLst>
                </p14:cNvPr>
                <p14:cNvContentPartPr/>
                <p14:nvPr/>
              </p14:nvContentPartPr>
              <p14:xfrm>
                <a:off x="11014581" y="1728083"/>
                <a:ext cx="30600" cy="21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BD36EF-BC9C-0947-A29A-064AA6A8579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999101" y="1712603"/>
                  <a:ext cx="6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342E13-9A61-B848-BE65-022751BB22E2}"/>
                    </a:ext>
                  </a:extLst>
                </p14:cNvPr>
                <p14:cNvContentPartPr/>
                <p14:nvPr/>
              </p14:nvContentPartPr>
              <p14:xfrm>
                <a:off x="10991901" y="1879283"/>
                <a:ext cx="83520" cy="15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342E13-9A61-B848-BE65-022751BB22E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976421" y="1863803"/>
                  <a:ext cx="114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45650C-406D-C646-AB5F-5194DAF60335}"/>
                    </a:ext>
                  </a:extLst>
                </p14:cNvPr>
                <p14:cNvContentPartPr/>
                <p14:nvPr/>
              </p14:nvContentPartPr>
              <p14:xfrm>
                <a:off x="11075061" y="1818803"/>
                <a:ext cx="90360" cy="121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45650C-406D-C646-AB5F-5194DAF6033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059519" y="1803323"/>
                  <a:ext cx="121082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10BFE7B-A9B2-8546-9C24-CF2021252F9D}"/>
                    </a:ext>
                  </a:extLst>
                </p14:cNvPr>
                <p14:cNvContentPartPr/>
                <p14:nvPr/>
              </p14:nvContentPartPr>
              <p14:xfrm>
                <a:off x="10931421" y="1826363"/>
                <a:ext cx="360" cy="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10BFE7B-A9B2-8546-9C24-CF2021252F9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915941" y="18108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Tableau de synthèse (p.49 &amp; 109)</a:t>
            </a:r>
          </a:p>
        </p:txBody>
      </p:sp>
    </p:spTree>
    <p:extLst>
      <p:ext uri="{BB962C8B-B14F-4D97-AF65-F5344CB8AC3E}">
        <p14:creationId xmlns:p14="http://schemas.microsoft.com/office/powerpoint/2010/main" val="67640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476860" y="4008880"/>
              <a:ext cx="18298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864" y="3990880"/>
                <a:ext cx="186551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2759980" y="4008880"/>
              <a:ext cx="18072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1984" y="3990880"/>
                <a:ext cx="184283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1350940" y="4023640"/>
              <a:ext cx="360" cy="134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940" y="4005645"/>
                <a:ext cx="36000" cy="1381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3588340" y="4023640"/>
              <a:ext cx="360" cy="135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0340" y="4005645"/>
                <a:ext cx="36000" cy="1389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EEF44FA-8CCD-F541-B2EA-9F44DA5D7D25}"/>
              </a:ext>
            </a:extLst>
          </p:cNvPr>
          <p:cNvGrpSpPr/>
          <p:nvPr/>
        </p:nvGrpSpPr>
        <p:grpSpPr>
          <a:xfrm>
            <a:off x="507100" y="4159360"/>
            <a:ext cx="317880" cy="227160"/>
            <a:chOff x="1141941" y="2158643"/>
            <a:chExt cx="317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8EE778-6EFB-8F4A-9686-34636DD4F649}"/>
                    </a:ext>
                  </a:extLst>
                </p14:cNvPr>
                <p14:cNvContentPartPr/>
                <p14:nvPr/>
              </p14:nvContentPartPr>
              <p14:xfrm>
                <a:off x="1141941" y="2226683"/>
                <a:ext cx="83520" cy="15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8EE778-6EFB-8F4A-9686-34636DD4F6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981" y="2195723"/>
                  <a:ext cx="14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70344B-D332-0448-A640-7B917BD558A7}"/>
                    </a:ext>
                  </a:extLst>
                </p14:cNvPr>
                <p14:cNvContentPartPr/>
                <p14:nvPr/>
              </p14:nvContentPartPr>
              <p14:xfrm>
                <a:off x="1247781" y="2370323"/>
                <a:ext cx="15480" cy="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70344B-D332-0448-A640-7B917BD558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821" y="233936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F25B61-DFAC-F047-82D2-DE9443BE6FED}"/>
                    </a:ext>
                  </a:extLst>
                </p14:cNvPr>
                <p14:cNvContentPartPr/>
                <p14:nvPr/>
              </p14:nvContentPartPr>
              <p14:xfrm>
                <a:off x="1330941" y="2249363"/>
                <a:ext cx="6084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F25B61-DFAC-F047-82D2-DE9443BE6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981" y="221840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70815B-D8B4-0143-8D6A-B971C6929069}"/>
                    </a:ext>
                  </a:extLst>
                </p14:cNvPr>
                <p14:cNvContentPartPr/>
                <p14:nvPr/>
              </p14:nvContentPartPr>
              <p14:xfrm>
                <a:off x="1338501" y="2158643"/>
                <a:ext cx="1548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70815B-D8B4-0143-8D6A-B971C69290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41" y="2127683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830BE8-5840-4D42-A088-DFDB826A3BB1}"/>
                    </a:ext>
                  </a:extLst>
                </p14:cNvPr>
                <p14:cNvContentPartPr/>
                <p14:nvPr/>
              </p14:nvContentPartPr>
              <p14:xfrm>
                <a:off x="1444341" y="2362763"/>
                <a:ext cx="1548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830BE8-5840-4D42-A088-DFDB826A3B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3381" y="233180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73A036-5287-1248-B86A-4AD0C9F0C8B0}"/>
              </a:ext>
            </a:extLst>
          </p:cNvPr>
          <p:cNvGrpSpPr/>
          <p:nvPr/>
        </p:nvGrpSpPr>
        <p:grpSpPr>
          <a:xfrm>
            <a:off x="4029700" y="4174480"/>
            <a:ext cx="355680" cy="227160"/>
            <a:chOff x="4664541" y="2173763"/>
            <a:chExt cx="355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D41098-2041-064E-91E0-915F60E9C822}"/>
                    </a:ext>
                  </a:extLst>
                </p14:cNvPr>
                <p14:cNvContentPartPr/>
                <p14:nvPr/>
              </p14:nvContentPartPr>
              <p14:xfrm>
                <a:off x="4664541" y="2231003"/>
                <a:ext cx="97920" cy="169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D41098-2041-064E-91E0-915F60E9C8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467" y="2200043"/>
                  <a:ext cx="159346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CE6A9F-9B0E-8C4F-A780-36741B404923}"/>
                    </a:ext>
                  </a:extLst>
                </p14:cNvPr>
                <p14:cNvContentPartPr/>
                <p14:nvPr/>
              </p14:nvContentPartPr>
              <p14:xfrm>
                <a:off x="4777941" y="2385443"/>
                <a:ext cx="79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CE6A9F-9B0E-8C4F-A780-36741B4049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6981" y="235448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913ECC-DA37-6144-872A-EE8C394D8F43}"/>
                    </a:ext>
                  </a:extLst>
                </p14:cNvPr>
                <p14:cNvContentPartPr/>
                <p14:nvPr/>
              </p14:nvContentPartPr>
              <p14:xfrm>
                <a:off x="4861101" y="2258003"/>
                <a:ext cx="8352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913ECC-DA37-6144-872A-EE8C394D8F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0141" y="2227043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6A7A50-D7DC-B94A-A205-FA5372DDB255}"/>
                    </a:ext>
                  </a:extLst>
                </p14:cNvPr>
                <p14:cNvContentPartPr/>
                <p14:nvPr/>
              </p14:nvContentPartPr>
              <p14:xfrm>
                <a:off x="4883781" y="2173763"/>
                <a:ext cx="360" cy="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6A7A50-D7DC-B94A-A205-FA5372DDB2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2821" y="2142803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FDD47C-82AA-9245-A90A-C3568FFB4BCE}"/>
                    </a:ext>
                  </a:extLst>
                </p14:cNvPr>
                <p14:cNvContentPartPr/>
                <p14:nvPr/>
              </p14:nvContentPartPr>
              <p14:xfrm>
                <a:off x="5012301" y="2377883"/>
                <a:ext cx="792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FDD47C-82AA-9245-A90A-C3568FFB4B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81341" y="2346923"/>
                  <a:ext cx="691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435820" y="3736360"/>
            <a:ext cx="169920" cy="181800"/>
            <a:chOff x="1070661" y="1735643"/>
            <a:chExt cx="1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1141941" y="1773443"/>
                <a:ext cx="23040" cy="10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981" y="1742483"/>
                  <a:ext cx="8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1070661" y="1735643"/>
                <a:ext cx="169920" cy="18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701" y="1704683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2162740" y="3774160"/>
              <a:ext cx="144000" cy="128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31780" y="3743200"/>
                <a:ext cx="2052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2732980" y="3743920"/>
            <a:ext cx="208800" cy="174240"/>
            <a:chOff x="3367821" y="1743203"/>
            <a:chExt cx="208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455301" y="1765883"/>
                <a:ext cx="23040" cy="9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4341" y="1734923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367821" y="1743203"/>
                <a:ext cx="208800" cy="174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6861" y="1712243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4430380" y="3766600"/>
              <a:ext cx="151560" cy="113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99420" y="3735640"/>
                <a:ext cx="21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1104366" y="2836718"/>
            <a:ext cx="2116800" cy="363240"/>
            <a:chOff x="1739207" y="836001"/>
            <a:chExt cx="21168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1739207" y="979641"/>
                <a:ext cx="98640" cy="12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8247" y="948681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1845047" y="987201"/>
                <a:ext cx="106200" cy="121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4087" y="956241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973567" y="1002321"/>
                <a:ext cx="15156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42607" y="971361"/>
                  <a:ext cx="21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2155007" y="1002321"/>
                <a:ext cx="113760" cy="196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4047" y="971361"/>
                  <a:ext cx="17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2283527" y="858681"/>
                <a:ext cx="30600" cy="24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2567" y="827721"/>
                  <a:ext cx="9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2284247" y="1017441"/>
                <a:ext cx="45000" cy="3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3287" y="986481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2336447" y="1002321"/>
                <a:ext cx="75960" cy="121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05487" y="971361"/>
                  <a:ext cx="137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2457407" y="995481"/>
                <a:ext cx="83520" cy="15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6447" y="964450"/>
                  <a:ext cx="14472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737127" y="1017441"/>
                <a:ext cx="106200" cy="9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6167" y="986481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812727" y="843561"/>
                <a:ext cx="60840" cy="27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1767" y="812601"/>
                  <a:ext cx="12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911007" y="987201"/>
                <a:ext cx="83520" cy="128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80047" y="956241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201527" y="851121"/>
                <a:ext cx="118080" cy="26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70567" y="820161"/>
                  <a:ext cx="179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386927" y="1002321"/>
                <a:ext cx="1548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55967" y="971361"/>
                  <a:ext cx="7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447407" y="836001"/>
                <a:ext cx="53280" cy="287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16447" y="805041"/>
                  <a:ext cx="11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538127" y="1009881"/>
                <a:ext cx="113760" cy="10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7167" y="978921"/>
                  <a:ext cx="174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3689327" y="1002321"/>
                <a:ext cx="166680" cy="136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8367" y="971361"/>
                  <a:ext cx="227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379367" y="896481"/>
                <a:ext cx="23040" cy="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38327" y="855441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19D4D9-540C-8749-B797-6502CD9AD712}"/>
              </a:ext>
            </a:extLst>
          </p:cNvPr>
          <p:cNvGrpSpPr/>
          <p:nvPr/>
        </p:nvGrpSpPr>
        <p:grpSpPr>
          <a:xfrm>
            <a:off x="234940" y="4597840"/>
            <a:ext cx="1066320" cy="227160"/>
            <a:chOff x="869781" y="2597123"/>
            <a:chExt cx="10663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D98A57B-7185-064E-BFFA-6706FDCFC3F7}"/>
                    </a:ext>
                  </a:extLst>
                </p14:cNvPr>
                <p14:cNvContentPartPr/>
                <p14:nvPr/>
              </p14:nvContentPartPr>
              <p14:xfrm>
                <a:off x="869781" y="2680283"/>
                <a:ext cx="45720" cy="14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D98A57B-7185-064E-BFFA-6706FDCFC3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301" y="2664803"/>
                  <a:ext cx="76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07BA4A-1941-8C41-BB12-E178E6CFBA5D}"/>
                    </a:ext>
                  </a:extLst>
                </p14:cNvPr>
                <p14:cNvContentPartPr/>
                <p14:nvPr/>
              </p14:nvContentPartPr>
              <p14:xfrm>
                <a:off x="877341" y="2597123"/>
                <a:ext cx="8352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07BA4A-1941-8C41-BB12-E178E6CFBA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861" y="258164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39843-5C5B-DF48-A447-F2C6F7DA79E3}"/>
                    </a:ext>
                  </a:extLst>
                </p14:cNvPr>
                <p14:cNvContentPartPr/>
                <p14:nvPr/>
              </p14:nvContentPartPr>
              <p14:xfrm>
                <a:off x="1043661" y="2748323"/>
                <a:ext cx="68400" cy="7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39843-5C5B-DF48-A447-F2C6F7DA79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181" y="273284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F092EF-E2BC-A043-8C49-DE8CDDBAB651}"/>
                    </a:ext>
                  </a:extLst>
                </p14:cNvPr>
                <p14:cNvContentPartPr/>
                <p14:nvPr/>
              </p14:nvContentPartPr>
              <p14:xfrm>
                <a:off x="1089021" y="2604683"/>
                <a:ext cx="53280" cy="20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F092EF-E2BC-A043-8C49-DE8CDDBAB6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541" y="2589203"/>
                  <a:ext cx="8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CD456D-AEF9-DD4B-AABE-64DA1F0819BC}"/>
                    </a:ext>
                  </a:extLst>
                </p14:cNvPr>
                <p14:cNvContentPartPr/>
                <p14:nvPr/>
              </p14:nvContentPartPr>
              <p14:xfrm>
                <a:off x="1149501" y="2725643"/>
                <a:ext cx="121320" cy="91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CD456D-AEF9-DD4B-AABE-64DA1F0819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4021" y="271016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F54C34-9727-5E4B-9958-1994B66A206B}"/>
                    </a:ext>
                  </a:extLst>
                </p14:cNvPr>
                <p14:cNvContentPartPr/>
                <p14:nvPr/>
              </p14:nvContentPartPr>
              <p14:xfrm>
                <a:off x="1383861" y="2604683"/>
                <a:ext cx="30600" cy="19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F54C34-9727-5E4B-9958-1994B66A20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68381" y="258920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6B0A9B-7915-7640-8053-DA14E839D835}"/>
                    </a:ext>
                  </a:extLst>
                </p14:cNvPr>
                <p14:cNvContentPartPr/>
                <p14:nvPr/>
              </p14:nvContentPartPr>
              <p14:xfrm>
                <a:off x="1429221" y="2702963"/>
                <a:ext cx="75960" cy="9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6B0A9B-7915-7640-8053-DA14E839D8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13741" y="268748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AD6923-BDB2-2247-80B4-31D73D58E54F}"/>
                    </a:ext>
                  </a:extLst>
                </p14:cNvPr>
                <p14:cNvContentPartPr/>
                <p14:nvPr/>
              </p14:nvContentPartPr>
              <p14:xfrm>
                <a:off x="1504821" y="2702963"/>
                <a:ext cx="3816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AD6923-BDB2-2247-80B4-31D73D58E5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89341" y="2687483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B18A0C-32FF-2140-B856-10DC16478325}"/>
                    </a:ext>
                  </a:extLst>
                </p14:cNvPr>
                <p14:cNvContentPartPr/>
                <p14:nvPr/>
              </p14:nvContentPartPr>
              <p14:xfrm>
                <a:off x="1633341" y="2680283"/>
                <a:ext cx="9108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B18A0C-32FF-2140-B856-10DC1647832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17861" y="2664803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D54A26-A4D1-584F-9E85-5334F53FC94D}"/>
                    </a:ext>
                  </a:extLst>
                </p14:cNvPr>
                <p14:cNvContentPartPr/>
                <p14:nvPr/>
              </p14:nvContentPartPr>
              <p14:xfrm>
                <a:off x="1754301" y="2786123"/>
                <a:ext cx="15480" cy="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D54A26-A4D1-584F-9E85-5334F53FC94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38821" y="2770643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7748CF-7F2F-E947-A3D2-13FEEA98CF52}"/>
                    </a:ext>
                  </a:extLst>
                </p14:cNvPr>
                <p14:cNvContentPartPr/>
                <p14:nvPr/>
              </p14:nvContentPartPr>
              <p14:xfrm>
                <a:off x="1822341" y="2702963"/>
                <a:ext cx="60840" cy="10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7748CF-7F2F-E947-A3D2-13FEEA98CF5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06861" y="2687483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D44E6B-57A3-7E48-9380-00DF3EB8CABE}"/>
                    </a:ext>
                  </a:extLst>
                </p14:cNvPr>
                <p14:cNvContentPartPr/>
                <p14:nvPr/>
              </p14:nvContentPartPr>
              <p14:xfrm>
                <a:off x="1829901" y="2634923"/>
                <a:ext cx="15480" cy="2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D44E6B-57A3-7E48-9380-00DF3EB8CA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14421" y="2619443"/>
                  <a:ext cx="4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0D1C75-BF4C-0A43-908A-871F84F2A4D0}"/>
                    </a:ext>
                  </a:extLst>
                </p14:cNvPr>
                <p14:cNvContentPartPr/>
                <p14:nvPr/>
              </p14:nvContentPartPr>
              <p14:xfrm>
                <a:off x="1935741" y="2793683"/>
                <a:ext cx="360" cy="7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0D1C75-BF4C-0A43-908A-871F84F2A4D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0261" y="277820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7B0F630-049A-7C4E-92DF-B18AF0F0E927}"/>
              </a:ext>
            </a:extLst>
          </p:cNvPr>
          <p:cNvGrpSpPr/>
          <p:nvPr/>
        </p:nvGrpSpPr>
        <p:grpSpPr>
          <a:xfrm>
            <a:off x="3825580" y="4643200"/>
            <a:ext cx="1149480" cy="249840"/>
            <a:chOff x="4460421" y="2642483"/>
            <a:chExt cx="1149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CD9E7D5-8379-C845-953D-1B45F365A309}"/>
                    </a:ext>
                  </a:extLst>
                </p14:cNvPr>
                <p14:cNvContentPartPr/>
                <p14:nvPr/>
              </p14:nvContentPartPr>
              <p14:xfrm>
                <a:off x="4460421" y="2687843"/>
                <a:ext cx="68400" cy="18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CD9E7D5-8379-C845-953D-1B45F365A3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4941" y="2672363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A2646C-59AD-1C41-99BB-231D657D3CBB}"/>
                    </a:ext>
                  </a:extLst>
                </p14:cNvPr>
                <p14:cNvContentPartPr/>
                <p14:nvPr/>
              </p14:nvContentPartPr>
              <p14:xfrm>
                <a:off x="4460421" y="2642483"/>
                <a:ext cx="8352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A2646C-59AD-1C41-99BB-231D657D3CB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44941" y="262700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FFCF9D-F09D-744B-822D-66D8959AF735}"/>
                    </a:ext>
                  </a:extLst>
                </p14:cNvPr>
                <p14:cNvContentPartPr/>
                <p14:nvPr/>
              </p14:nvContentPartPr>
              <p14:xfrm>
                <a:off x="4626741" y="2793683"/>
                <a:ext cx="91080" cy="8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FFCF9D-F09D-744B-822D-66D8959AF7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1261" y="2778203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F138BC-97E4-2647-A54D-8F0ADEAC8553}"/>
                    </a:ext>
                  </a:extLst>
                </p14:cNvPr>
                <p14:cNvContentPartPr/>
                <p14:nvPr/>
              </p14:nvContentPartPr>
              <p14:xfrm>
                <a:off x="4702341" y="2665163"/>
                <a:ext cx="45720" cy="21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F138BC-97E4-2647-A54D-8F0ADEAC85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6861" y="2649683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BE96ED-A6BE-E345-9608-1A163F82478F}"/>
                    </a:ext>
                  </a:extLst>
                </p14:cNvPr>
                <p14:cNvContentPartPr/>
                <p14:nvPr/>
              </p14:nvContentPartPr>
              <p14:xfrm>
                <a:off x="4755261" y="2778563"/>
                <a:ext cx="106200" cy="113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BE96ED-A6BE-E345-9608-1A163F82478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9781" y="2763083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345592-4867-6746-BB39-25B6E2064F7F}"/>
                    </a:ext>
                  </a:extLst>
                </p14:cNvPr>
                <p14:cNvContentPartPr/>
                <p14:nvPr/>
              </p14:nvContentPartPr>
              <p14:xfrm>
                <a:off x="4959381" y="2651123"/>
                <a:ext cx="38160" cy="19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345592-4867-6746-BB39-25B6E2064F7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901" y="2635643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52103B-DD03-824C-B183-EC4715F3DD2F}"/>
                    </a:ext>
                  </a:extLst>
                </p14:cNvPr>
                <p14:cNvContentPartPr/>
                <p14:nvPr/>
              </p14:nvContentPartPr>
              <p14:xfrm>
                <a:off x="5004741" y="2763443"/>
                <a:ext cx="105480" cy="9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52103B-DD03-824C-B183-EC4715F3DD2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89208" y="2747963"/>
                  <a:ext cx="136185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D52E53E-1ECD-1143-B201-9DC412C4CA62}"/>
                    </a:ext>
                  </a:extLst>
                </p14:cNvPr>
                <p14:cNvContentPartPr/>
                <p14:nvPr/>
              </p14:nvContentPartPr>
              <p14:xfrm>
                <a:off x="5057661" y="2771003"/>
                <a:ext cx="68400" cy="91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D52E53E-1ECD-1143-B201-9DC412C4CA6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42181" y="275552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FC0D05-9B75-7043-AE24-794914846148}"/>
                    </a:ext>
                  </a:extLst>
                </p14:cNvPr>
                <p14:cNvContentPartPr/>
                <p14:nvPr/>
              </p14:nvContentPartPr>
              <p14:xfrm>
                <a:off x="5254221" y="2718083"/>
                <a:ext cx="91080" cy="144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FC0D05-9B75-7043-AE24-7949148461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8741" y="2702603"/>
                  <a:ext cx="121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557B77-FA11-5446-8D05-7F0D5DFED2D0}"/>
                    </a:ext>
                  </a:extLst>
                </p14:cNvPr>
                <p14:cNvContentPartPr/>
                <p14:nvPr/>
              </p14:nvContentPartPr>
              <p14:xfrm>
                <a:off x="5405421" y="2823923"/>
                <a:ext cx="36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557B77-FA11-5446-8D05-7F0D5DFED2D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89941" y="2808443"/>
                  <a:ext cx="30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286131F-802F-334F-82E1-258CE712E27F}"/>
                    </a:ext>
                  </a:extLst>
                </p14:cNvPr>
                <p14:cNvContentPartPr/>
                <p14:nvPr/>
              </p14:nvContentPartPr>
              <p14:xfrm>
                <a:off x="5443221" y="2740763"/>
                <a:ext cx="83520" cy="12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286131F-802F-334F-82E1-258CE712E2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27741" y="272528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AF9482-844E-3E4E-B926-5369C0C2FBE7}"/>
                    </a:ext>
                  </a:extLst>
                </p14:cNvPr>
                <p14:cNvContentPartPr/>
                <p14:nvPr/>
              </p14:nvContentPartPr>
              <p14:xfrm>
                <a:off x="5458341" y="2680283"/>
                <a:ext cx="7920" cy="1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AF9482-844E-3E4E-B926-5369C0C2FB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2861" y="266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8EE4AE-88CE-D445-AF8E-EC0C19114329}"/>
                    </a:ext>
                  </a:extLst>
                </p14:cNvPr>
                <p14:cNvContentPartPr/>
                <p14:nvPr/>
              </p14:nvContentPartPr>
              <p14:xfrm>
                <a:off x="5601981" y="2823923"/>
                <a:ext cx="792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8EE4AE-88CE-D445-AF8E-EC0C191143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86501" y="2808443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1036300" y="3471760"/>
            <a:ext cx="680760" cy="537480"/>
            <a:chOff x="1671141" y="1471043"/>
            <a:chExt cx="6807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1988661" y="2008163"/>
                <a:ext cx="792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066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2012061" y="2008163"/>
                <a:ext cx="147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611" y="1990163"/>
                  <a:ext cx="5129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1996221" y="2008163"/>
                <a:ext cx="154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822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7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154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1965981" y="2008163"/>
                <a:ext cx="1548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798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14:cNvPr>
                <p14:cNvContentPartPr/>
                <p14:nvPr/>
              </p14:nvContentPartPr>
              <p14:xfrm>
                <a:off x="1671141" y="1584443"/>
                <a:ext cx="83520" cy="83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55661" y="156896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14:cNvPr>
                <p14:cNvContentPartPr/>
                <p14:nvPr/>
              </p14:nvContentPartPr>
              <p14:xfrm>
                <a:off x="1754301" y="1576883"/>
                <a:ext cx="83520" cy="9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38821" y="1561403"/>
                  <a:ext cx="11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14:cNvPr>
                <p14:cNvContentPartPr/>
                <p14:nvPr/>
              </p14:nvContentPartPr>
              <p14:xfrm>
                <a:off x="1845021" y="1599563"/>
                <a:ext cx="128880" cy="8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29541" y="1584083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14:cNvPr>
                <p14:cNvContentPartPr/>
                <p14:nvPr/>
              </p14:nvContentPartPr>
              <p14:xfrm>
                <a:off x="1988661" y="1592003"/>
                <a:ext cx="106200" cy="158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73181" y="1576523"/>
                  <a:ext cx="13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14:cNvPr>
                <p14:cNvContentPartPr/>
                <p14:nvPr/>
              </p14:nvContentPartPr>
              <p14:xfrm>
                <a:off x="2094501" y="1471043"/>
                <a:ext cx="23040" cy="20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79021" y="1455563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14:cNvPr>
                <p14:cNvContentPartPr/>
                <p14:nvPr/>
              </p14:nvContentPartPr>
              <p14:xfrm>
                <a:off x="2086941" y="1576883"/>
                <a:ext cx="189360" cy="11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71461" y="1561403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14:cNvPr>
                <p14:cNvContentPartPr/>
                <p14:nvPr/>
              </p14:nvContentPartPr>
              <p14:xfrm>
                <a:off x="2253261" y="1592003"/>
                <a:ext cx="98640" cy="11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37781" y="1576523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14:cNvPr>
                <p14:cNvContentPartPr/>
                <p14:nvPr/>
              </p14:nvContentPartPr>
              <p14:xfrm>
                <a:off x="1708941" y="1826363"/>
                <a:ext cx="98640" cy="75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93461" y="1810883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14:cNvPr>
                <p14:cNvContentPartPr/>
                <p14:nvPr/>
              </p14:nvContentPartPr>
              <p14:xfrm>
                <a:off x="1776981" y="1728083"/>
                <a:ext cx="45720" cy="17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61501" y="1712603"/>
                  <a:ext cx="76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14:cNvPr>
                <p14:cNvContentPartPr/>
                <p14:nvPr/>
              </p14:nvContentPartPr>
              <p14:xfrm>
                <a:off x="1837461" y="1723763"/>
                <a:ext cx="7920" cy="125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21981" y="1708283"/>
                  <a:ext cx="38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14:cNvPr>
                <p14:cNvContentPartPr/>
                <p14:nvPr/>
              </p14:nvContentPartPr>
              <p14:xfrm>
                <a:off x="1852581" y="1818803"/>
                <a:ext cx="75960" cy="10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37101" y="1803323"/>
                  <a:ext cx="106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14:cNvPr>
                <p14:cNvContentPartPr/>
                <p14:nvPr/>
              </p14:nvContentPartPr>
              <p14:xfrm>
                <a:off x="1928181" y="1826363"/>
                <a:ext cx="23040" cy="91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12701" y="1810883"/>
                  <a:ext cx="5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14:cNvPr>
                <p14:cNvContentPartPr/>
                <p14:nvPr/>
              </p14:nvContentPartPr>
              <p14:xfrm>
                <a:off x="1981101" y="1826363"/>
                <a:ext cx="68400" cy="7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5621" y="181088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14:cNvPr>
                <p14:cNvContentPartPr/>
                <p14:nvPr/>
              </p14:nvContentPartPr>
              <p14:xfrm>
                <a:off x="2064261" y="1728083"/>
                <a:ext cx="23040" cy="181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48781" y="1712603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14:cNvPr>
                <p14:cNvContentPartPr/>
                <p14:nvPr/>
              </p14:nvContentPartPr>
              <p14:xfrm>
                <a:off x="2064261" y="1856603"/>
                <a:ext cx="45720" cy="1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48781" y="1841123"/>
                  <a:ext cx="76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14:cNvPr>
                <p14:cNvContentPartPr/>
                <p14:nvPr/>
              </p14:nvContentPartPr>
              <p14:xfrm>
                <a:off x="2147421" y="1818803"/>
                <a:ext cx="15480" cy="8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31941" y="1803323"/>
                  <a:ext cx="46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14:cNvPr>
                <p14:cNvContentPartPr/>
                <p14:nvPr/>
              </p14:nvContentPartPr>
              <p14:xfrm>
                <a:off x="2185221" y="1720523"/>
                <a:ext cx="68400" cy="242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69741" y="1705043"/>
                  <a:ext cx="99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14:cNvPr>
                <p14:cNvContentPartPr/>
                <p14:nvPr/>
              </p14:nvContentPartPr>
              <p14:xfrm>
                <a:off x="2223021" y="1856603"/>
                <a:ext cx="53280" cy="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07541" y="1841123"/>
                  <a:ext cx="8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14:cNvPr>
                <p14:cNvContentPartPr/>
                <p14:nvPr/>
              </p14:nvContentPartPr>
              <p14:xfrm>
                <a:off x="2097741" y="1750763"/>
                <a:ext cx="27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82055" y="1735283"/>
                  <a:ext cx="58368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BA493C2-CEE0-964B-BA33-82B936D4F589}"/>
              </a:ext>
            </a:extLst>
          </p:cNvPr>
          <p:cNvGrpSpPr/>
          <p:nvPr/>
        </p:nvGrpSpPr>
        <p:grpSpPr>
          <a:xfrm>
            <a:off x="3228340" y="3441520"/>
            <a:ext cx="756360" cy="506880"/>
            <a:chOff x="3863181" y="1440803"/>
            <a:chExt cx="75636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14:cNvPr>
                <p14:cNvContentPartPr/>
                <p14:nvPr/>
              </p14:nvContentPartPr>
              <p14:xfrm>
                <a:off x="3863181" y="1554203"/>
                <a:ext cx="16596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7701" y="1538723"/>
                  <a:ext cx="19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14:cNvPr>
                <p14:cNvContentPartPr/>
                <p14:nvPr/>
              </p14:nvContentPartPr>
              <p14:xfrm>
                <a:off x="4021941" y="1569323"/>
                <a:ext cx="113760" cy="83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6461" y="155384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14:cNvPr>
                <p14:cNvContentPartPr/>
                <p14:nvPr/>
              </p14:nvContentPartPr>
              <p14:xfrm>
                <a:off x="4165581" y="1554203"/>
                <a:ext cx="83520" cy="15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0101" y="15387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14:cNvPr>
                <p14:cNvContentPartPr/>
                <p14:nvPr/>
              </p14:nvContentPartPr>
              <p14:xfrm>
                <a:off x="4248741" y="1440803"/>
                <a:ext cx="2304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261" y="1425323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14:cNvPr>
                <p14:cNvContentPartPr/>
                <p14:nvPr/>
              </p14:nvContentPartPr>
              <p14:xfrm>
                <a:off x="4241181" y="1531523"/>
                <a:ext cx="113760" cy="121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25701" y="151604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14:cNvPr>
                <p14:cNvContentPartPr/>
                <p14:nvPr/>
              </p14:nvContentPartPr>
              <p14:xfrm>
                <a:off x="4384821" y="1523963"/>
                <a:ext cx="6084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9341" y="1508483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14:cNvPr>
                <p14:cNvContentPartPr/>
                <p14:nvPr/>
              </p14:nvContentPartPr>
              <p14:xfrm>
                <a:off x="3900981" y="1803683"/>
                <a:ext cx="75960" cy="9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85501" y="1788203"/>
                  <a:ext cx="106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14:cNvPr>
                <p14:cNvContentPartPr/>
                <p14:nvPr/>
              </p14:nvContentPartPr>
              <p14:xfrm>
                <a:off x="3969021" y="1720523"/>
                <a:ext cx="2304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53541" y="1705043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14:cNvPr>
                <p14:cNvContentPartPr/>
                <p14:nvPr/>
              </p14:nvContentPartPr>
              <p14:xfrm>
                <a:off x="3999261" y="1803683"/>
                <a:ext cx="83520" cy="106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83781" y="1788203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14:cNvPr>
                <p14:cNvContentPartPr/>
                <p14:nvPr/>
              </p14:nvContentPartPr>
              <p14:xfrm>
                <a:off x="4158021" y="1788563"/>
                <a:ext cx="53280" cy="15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42541" y="1773083"/>
                  <a:ext cx="83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14:cNvPr>
                <p14:cNvContentPartPr/>
                <p14:nvPr/>
              </p14:nvContentPartPr>
              <p14:xfrm>
                <a:off x="4218501" y="1788563"/>
                <a:ext cx="106200" cy="9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3021" y="1773083"/>
                  <a:ext cx="136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14:cNvPr>
                <p14:cNvContentPartPr/>
                <p14:nvPr/>
              </p14:nvContentPartPr>
              <p14:xfrm>
                <a:off x="4331901" y="1773443"/>
                <a:ext cx="5328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16421" y="1757963"/>
                  <a:ext cx="83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14:cNvPr>
                <p14:cNvContentPartPr/>
                <p14:nvPr/>
              </p14:nvContentPartPr>
              <p14:xfrm>
                <a:off x="4407501" y="1765883"/>
                <a:ext cx="45720" cy="12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92021" y="1750403"/>
                  <a:ext cx="76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14:cNvPr>
                <p14:cNvContentPartPr/>
                <p14:nvPr/>
              </p14:nvContentPartPr>
              <p14:xfrm>
                <a:off x="4483101" y="1781003"/>
                <a:ext cx="23040" cy="10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67621" y="1765523"/>
                  <a:ext cx="5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14:cNvPr>
                <p14:cNvContentPartPr/>
                <p14:nvPr/>
              </p14:nvContentPartPr>
              <p14:xfrm>
                <a:off x="4543581" y="1675163"/>
                <a:ext cx="68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28101" y="1659683"/>
                  <a:ext cx="99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14:cNvPr>
                <p14:cNvContentPartPr/>
                <p14:nvPr/>
              </p14:nvContentPartPr>
              <p14:xfrm>
                <a:off x="4566261" y="1826363"/>
                <a:ext cx="53280" cy="7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50781" y="1810883"/>
                  <a:ext cx="8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14:cNvPr>
                <p14:cNvContentPartPr/>
                <p14:nvPr/>
              </p14:nvContentPartPr>
              <p14:xfrm>
                <a:off x="4483101" y="1690283"/>
                <a:ext cx="7920" cy="15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67621" y="167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93C8193-9E33-0748-9D41-5AA40B893197}"/>
              </a:ext>
            </a:extLst>
          </p:cNvPr>
          <p:cNvGrpSpPr/>
          <p:nvPr/>
        </p:nvGrpSpPr>
        <p:grpSpPr>
          <a:xfrm>
            <a:off x="1459660" y="4968280"/>
            <a:ext cx="983160" cy="227160"/>
            <a:chOff x="2094501" y="2967563"/>
            <a:chExt cx="9831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20E59B-E95C-8C43-869B-7EB0109F8426}"/>
                    </a:ext>
                  </a:extLst>
                </p14:cNvPr>
                <p14:cNvContentPartPr/>
                <p14:nvPr/>
              </p14:nvContentPartPr>
              <p14:xfrm>
                <a:off x="2094501" y="2990243"/>
                <a:ext cx="53280" cy="136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20E59B-E95C-8C43-869B-7EB0109F842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79021" y="2974763"/>
                  <a:ext cx="8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FF5574-73AD-844D-95F4-8B48405A89C0}"/>
                    </a:ext>
                  </a:extLst>
                </p14:cNvPr>
                <p14:cNvContentPartPr/>
                <p14:nvPr/>
              </p14:nvContentPartPr>
              <p14:xfrm>
                <a:off x="2109621" y="3111203"/>
                <a:ext cx="68400" cy="83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FF5574-73AD-844D-95F4-8B48405A89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4141" y="309572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46D1DF3-054F-DA45-B7FC-3250E4CF9CAD}"/>
                    </a:ext>
                  </a:extLst>
                </p14:cNvPr>
                <p14:cNvContentPartPr/>
                <p14:nvPr/>
              </p14:nvContentPartPr>
              <p14:xfrm>
                <a:off x="2253261" y="3096083"/>
                <a:ext cx="83520" cy="7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46D1DF3-054F-DA45-B7FC-3250E4CF9CA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37781" y="3080603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1D1F6E-50A6-C34C-A8CB-E3002C31725D}"/>
                    </a:ext>
                  </a:extLst>
                </p14:cNvPr>
                <p14:cNvContentPartPr/>
                <p14:nvPr/>
              </p14:nvContentPartPr>
              <p14:xfrm>
                <a:off x="2328861" y="2967563"/>
                <a:ext cx="45720" cy="21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1D1F6E-50A6-C34C-A8CB-E3002C31725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13381" y="2952083"/>
                  <a:ext cx="7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C7AD22-1631-1746-8ABC-735A8F0ABD8D}"/>
                    </a:ext>
                  </a:extLst>
                </p14:cNvPr>
                <p14:cNvContentPartPr/>
                <p14:nvPr/>
              </p14:nvContentPartPr>
              <p14:xfrm>
                <a:off x="2389341" y="3073403"/>
                <a:ext cx="106200" cy="9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C7AD22-1631-1746-8ABC-735A8F0ABD8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73861" y="3057923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2575C2-8A47-0640-9FFE-F4DEEDC7317D}"/>
                    </a:ext>
                  </a:extLst>
                </p14:cNvPr>
                <p14:cNvContentPartPr/>
                <p14:nvPr/>
              </p14:nvContentPartPr>
              <p14:xfrm>
                <a:off x="2540541" y="2967563"/>
                <a:ext cx="30600" cy="19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2575C2-8A47-0640-9FFE-F4DEEDC731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25061" y="295208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8C0B24-A84F-F141-8EA1-21B6C3644087}"/>
                    </a:ext>
                  </a:extLst>
                </p14:cNvPr>
                <p14:cNvContentPartPr/>
                <p14:nvPr/>
              </p14:nvContentPartPr>
              <p14:xfrm>
                <a:off x="2593461" y="3065843"/>
                <a:ext cx="68400" cy="91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8C0B24-A84F-F141-8EA1-21B6C364408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77981" y="305036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331B9B-9CF6-F745-B60A-B7D9DAE71C86}"/>
                    </a:ext>
                  </a:extLst>
                </p14:cNvPr>
                <p14:cNvContentPartPr/>
                <p14:nvPr/>
              </p14:nvContentPartPr>
              <p14:xfrm>
                <a:off x="2631261" y="3073403"/>
                <a:ext cx="53280" cy="9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331B9B-9CF6-F745-B60A-B7D9DAE71C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15781" y="305792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C78044-EA28-A84E-AB6E-6C499C55C9BC}"/>
                    </a:ext>
                  </a:extLst>
                </p14:cNvPr>
                <p14:cNvContentPartPr/>
                <p14:nvPr/>
              </p14:nvContentPartPr>
              <p14:xfrm>
                <a:off x="2797581" y="3035603"/>
                <a:ext cx="75960" cy="12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C78044-EA28-A84E-AB6E-6C499C55C9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82101" y="3020123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21F122-79E9-164F-9479-F5545DA6EAF1}"/>
                    </a:ext>
                  </a:extLst>
                </p14:cNvPr>
                <p14:cNvContentPartPr/>
                <p14:nvPr/>
              </p14:nvContentPartPr>
              <p14:xfrm>
                <a:off x="2888301" y="3118763"/>
                <a:ext cx="15480" cy="1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21F122-79E9-164F-9479-F5545DA6EAF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2821" y="3103283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1944E4C-7DB3-9F48-9D83-2D08B7C9A7FB}"/>
                    </a:ext>
                  </a:extLst>
                </p14:cNvPr>
                <p14:cNvContentPartPr/>
                <p14:nvPr/>
              </p14:nvContentPartPr>
              <p14:xfrm>
                <a:off x="2956341" y="3043163"/>
                <a:ext cx="75960" cy="113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1944E4C-7DB3-9F48-9D83-2D08B7C9A7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40861" y="3027683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CBE3DB-7501-4041-BCA7-0F24785B2631}"/>
                    </a:ext>
                  </a:extLst>
                </p14:cNvPr>
                <p14:cNvContentPartPr/>
                <p14:nvPr/>
              </p14:nvContentPartPr>
              <p14:xfrm>
                <a:off x="2986581" y="2975123"/>
                <a:ext cx="7920" cy="23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CBE3DB-7501-4041-BCA7-0F24785B263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71101" y="295964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746E95-376D-E845-BDE8-28B022C9F1C1}"/>
                    </a:ext>
                  </a:extLst>
                </p14:cNvPr>
                <p14:cNvContentPartPr/>
                <p14:nvPr/>
              </p14:nvContentPartPr>
              <p14:xfrm>
                <a:off x="3077301" y="3118763"/>
                <a:ext cx="360" cy="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746E95-376D-E845-BDE8-28B022C9F1C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61821" y="31032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4AE69C-A4E2-C346-997B-7486C62B964B}"/>
              </a:ext>
            </a:extLst>
          </p:cNvPr>
          <p:cNvGrpSpPr/>
          <p:nvPr/>
        </p:nvGrpSpPr>
        <p:grpSpPr>
          <a:xfrm>
            <a:off x="2661700" y="4946680"/>
            <a:ext cx="869400" cy="263880"/>
            <a:chOff x="3296541" y="2945963"/>
            <a:chExt cx="8694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89D9651-22AB-F340-A6CD-7F7DC9131EC9}"/>
                    </a:ext>
                  </a:extLst>
                </p14:cNvPr>
                <p14:cNvContentPartPr/>
                <p14:nvPr/>
              </p14:nvContentPartPr>
              <p14:xfrm>
                <a:off x="3296541" y="2967563"/>
                <a:ext cx="30600" cy="174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89D9651-22AB-F340-A6CD-7F7DC9131EC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81061" y="2952083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BE7A316-6F23-7F4B-B00A-01DCDE069FD5}"/>
                    </a:ext>
                  </a:extLst>
                </p14:cNvPr>
                <p14:cNvContentPartPr/>
                <p14:nvPr/>
              </p14:nvContentPartPr>
              <p14:xfrm>
                <a:off x="3296541" y="3118763"/>
                <a:ext cx="53280" cy="9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BE7A316-6F23-7F4B-B00A-01DCDE069FD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81061" y="310328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DC605B-CE69-4D48-ADF0-A87275941437}"/>
                    </a:ext>
                  </a:extLst>
                </p14:cNvPr>
                <p14:cNvContentPartPr/>
                <p14:nvPr/>
              </p14:nvContentPartPr>
              <p14:xfrm>
                <a:off x="3425061" y="3096083"/>
                <a:ext cx="83520" cy="83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DC605B-CE69-4D48-ADF0-A872759414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9581" y="308060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858245-3A7F-0841-82A6-6C4B0FEAF55B}"/>
                    </a:ext>
                  </a:extLst>
                </p14:cNvPr>
                <p14:cNvContentPartPr/>
                <p14:nvPr/>
              </p14:nvContentPartPr>
              <p14:xfrm>
                <a:off x="3500661" y="2945963"/>
                <a:ext cx="53280" cy="23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858245-3A7F-0841-82A6-6C4B0FEAF55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5181" y="2930483"/>
                  <a:ext cx="8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5AB27B-2745-CF43-B954-A3510FC35DCC}"/>
                    </a:ext>
                  </a:extLst>
                </p14:cNvPr>
                <p14:cNvContentPartPr/>
                <p14:nvPr/>
              </p14:nvContentPartPr>
              <p14:xfrm>
                <a:off x="3546021" y="3073403"/>
                <a:ext cx="113760" cy="98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5AB27B-2745-CF43-B954-A3510FC35D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30541" y="305792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6D71FDE-83D5-F641-B8C6-985A76E170B9}"/>
                    </a:ext>
                  </a:extLst>
                </p14:cNvPr>
                <p14:cNvContentPartPr/>
                <p14:nvPr/>
              </p14:nvContentPartPr>
              <p14:xfrm>
                <a:off x="3719541" y="2952443"/>
                <a:ext cx="38160" cy="20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6D71FDE-83D5-F641-B8C6-985A76E170B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04061" y="2936963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136FA92-73B2-C240-9B60-04311EAE65B2}"/>
                    </a:ext>
                  </a:extLst>
                </p14:cNvPr>
                <p14:cNvContentPartPr/>
                <p14:nvPr/>
              </p14:nvContentPartPr>
              <p14:xfrm>
                <a:off x="3780021" y="3058283"/>
                <a:ext cx="75960" cy="8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136FA92-73B2-C240-9B60-04311EAE65B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64541" y="304280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C070C17-9BAD-284B-AFB4-4BC03C7C94A7}"/>
                    </a:ext>
                  </a:extLst>
                </p14:cNvPr>
                <p14:cNvContentPartPr/>
                <p14:nvPr/>
              </p14:nvContentPartPr>
              <p14:xfrm>
                <a:off x="3893421" y="3058283"/>
                <a:ext cx="83520" cy="9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C070C17-9BAD-284B-AFB4-4BC03C7C94A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77941" y="304280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B57D2E-8073-C04C-A113-7F0B8B85F653}"/>
                    </a:ext>
                  </a:extLst>
                </p14:cNvPr>
                <p14:cNvContentPartPr/>
                <p14:nvPr/>
              </p14:nvContentPartPr>
              <p14:xfrm>
                <a:off x="3991701" y="3141443"/>
                <a:ext cx="7920" cy="15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B57D2E-8073-C04C-A113-7F0B8B85F65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76221" y="312596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C23AC16-D012-A64A-AFC0-A2EDF789F177}"/>
                    </a:ext>
                  </a:extLst>
                </p14:cNvPr>
                <p14:cNvContentPartPr/>
                <p14:nvPr/>
              </p14:nvContentPartPr>
              <p14:xfrm>
                <a:off x="4067301" y="3058283"/>
                <a:ext cx="53280" cy="113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C23AC16-D012-A64A-AFC0-A2EDF789F17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821" y="3042803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2D4779-EBF6-F540-B7A0-BA7276873E19}"/>
                    </a:ext>
                  </a:extLst>
                </p14:cNvPr>
                <p14:cNvContentPartPr/>
                <p14:nvPr/>
              </p14:nvContentPartPr>
              <p14:xfrm>
                <a:off x="4082421" y="3005363"/>
                <a:ext cx="7920" cy="7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2D4779-EBF6-F540-B7A0-BA7276873E1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6941" y="298988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5B4090-0C7E-A24E-A480-9859D064B441}"/>
                    </a:ext>
                  </a:extLst>
                </p14:cNvPr>
                <p14:cNvContentPartPr/>
                <p14:nvPr/>
              </p14:nvContentPartPr>
              <p14:xfrm>
                <a:off x="4158021" y="3133883"/>
                <a:ext cx="7920" cy="7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35B4090-0C7E-A24E-A480-9859D064B44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541" y="311840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8E0FDF2-7BD4-4E47-9ECF-D750D2EFBE80}"/>
                  </a:ext>
                </a:extLst>
              </p14:cNvPr>
              <p14:cNvContentPartPr/>
              <p14:nvPr/>
            </p14:nvContentPartPr>
            <p14:xfrm>
              <a:off x="7447761" y="4029140"/>
              <a:ext cx="182988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8E0FDF2-7BD4-4E47-9ECF-D750D2EFBE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765" y="4011140"/>
                <a:ext cx="186551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F2370F0-6FD6-D642-8BD4-D3714AE02A40}"/>
                  </a:ext>
                </a:extLst>
              </p14:cNvPr>
              <p14:cNvContentPartPr/>
              <p14:nvPr/>
            </p14:nvContentPartPr>
            <p14:xfrm>
              <a:off x="9730881" y="4029140"/>
              <a:ext cx="180720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F2370F0-6FD6-D642-8BD4-D3714AE02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2885" y="4011140"/>
                <a:ext cx="184283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4B7821A-A14E-FD45-8201-D58E475575F5}"/>
                  </a:ext>
                </a:extLst>
              </p14:cNvPr>
              <p14:cNvContentPartPr/>
              <p14:nvPr/>
            </p14:nvContentPartPr>
            <p14:xfrm>
              <a:off x="8321841" y="4043900"/>
              <a:ext cx="360" cy="1346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4B7821A-A14E-FD45-8201-D58E475575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3841" y="4025905"/>
                <a:ext cx="36000" cy="1381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79EDD5-7734-BE45-B47C-36E1CDEFB467}"/>
                  </a:ext>
                </a:extLst>
              </p14:cNvPr>
              <p14:cNvContentPartPr/>
              <p14:nvPr/>
            </p14:nvContentPartPr>
            <p14:xfrm>
              <a:off x="10559241" y="4043900"/>
              <a:ext cx="360" cy="1353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79EDD5-7734-BE45-B47C-36E1CDEFB4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1241" y="4025905"/>
                <a:ext cx="36000" cy="1389231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2AE2E48-9EBE-EA46-A3F5-011FBFE8EAE4}"/>
              </a:ext>
            </a:extLst>
          </p:cNvPr>
          <p:cNvGrpSpPr/>
          <p:nvPr/>
        </p:nvGrpSpPr>
        <p:grpSpPr>
          <a:xfrm>
            <a:off x="7478001" y="4179620"/>
            <a:ext cx="317880" cy="227160"/>
            <a:chOff x="1141941" y="2158643"/>
            <a:chExt cx="317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3A340A-1BD6-F842-B2BA-528AAB4AD1DA}"/>
                    </a:ext>
                  </a:extLst>
                </p14:cNvPr>
                <p14:cNvContentPartPr/>
                <p14:nvPr/>
              </p14:nvContentPartPr>
              <p14:xfrm>
                <a:off x="1141941" y="2226683"/>
                <a:ext cx="83520" cy="15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3A340A-1BD6-F842-B2BA-528AAB4AD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981" y="2195723"/>
                  <a:ext cx="14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CD092C-F45C-7540-9951-8B354AD7A6D3}"/>
                    </a:ext>
                  </a:extLst>
                </p14:cNvPr>
                <p14:cNvContentPartPr/>
                <p14:nvPr/>
              </p14:nvContentPartPr>
              <p14:xfrm>
                <a:off x="1247781" y="2370323"/>
                <a:ext cx="15480" cy="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CD092C-F45C-7540-9951-8B354AD7A6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821" y="233936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C53E5F-72BE-3242-BA1A-ECAE7A7D76AE}"/>
                    </a:ext>
                  </a:extLst>
                </p14:cNvPr>
                <p14:cNvContentPartPr/>
                <p14:nvPr/>
              </p14:nvContentPartPr>
              <p14:xfrm>
                <a:off x="1330941" y="2249363"/>
                <a:ext cx="60840" cy="136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C53E5F-72BE-3242-BA1A-ECAE7A7D76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981" y="221840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1985F6-5974-BC4B-9DE8-4DE8F57ABFE9}"/>
                    </a:ext>
                  </a:extLst>
                </p14:cNvPr>
                <p14:cNvContentPartPr/>
                <p14:nvPr/>
              </p14:nvContentPartPr>
              <p14:xfrm>
                <a:off x="1338501" y="2158643"/>
                <a:ext cx="1548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1985F6-5974-BC4B-9DE8-4DE8F57ABF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41" y="2127683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61C7136-7E92-BF47-B743-B7D260FCD923}"/>
                    </a:ext>
                  </a:extLst>
                </p14:cNvPr>
                <p14:cNvContentPartPr/>
                <p14:nvPr/>
              </p14:nvContentPartPr>
              <p14:xfrm>
                <a:off x="1444341" y="2362763"/>
                <a:ext cx="15480" cy="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61C7136-7E92-BF47-B743-B7D260FCD9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3381" y="233180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0AF28DA-47D0-1549-9A94-43292B726E01}"/>
              </a:ext>
            </a:extLst>
          </p:cNvPr>
          <p:cNvGrpSpPr/>
          <p:nvPr/>
        </p:nvGrpSpPr>
        <p:grpSpPr>
          <a:xfrm>
            <a:off x="11000601" y="4194740"/>
            <a:ext cx="355680" cy="227160"/>
            <a:chOff x="4664541" y="2173763"/>
            <a:chExt cx="355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0B2E9A0-4E35-AB41-91CD-46898BEB8ECA}"/>
                    </a:ext>
                  </a:extLst>
                </p14:cNvPr>
                <p14:cNvContentPartPr/>
                <p14:nvPr/>
              </p14:nvContentPartPr>
              <p14:xfrm>
                <a:off x="4664541" y="2231003"/>
                <a:ext cx="97920" cy="169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0B2E9A0-4E35-AB41-91CD-46898BEB8E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467" y="2200043"/>
                  <a:ext cx="159346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43B1D3-4DF5-4D44-98BE-04FF542A6933}"/>
                    </a:ext>
                  </a:extLst>
                </p14:cNvPr>
                <p14:cNvContentPartPr/>
                <p14:nvPr/>
              </p14:nvContentPartPr>
              <p14:xfrm>
                <a:off x="4777941" y="2385443"/>
                <a:ext cx="792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43B1D3-4DF5-4D44-98BE-04FF542A69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6981" y="235448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CD90F9-79A3-1941-9206-C1DCC5744580}"/>
                    </a:ext>
                  </a:extLst>
                </p14:cNvPr>
                <p14:cNvContentPartPr/>
                <p14:nvPr/>
              </p14:nvContentPartPr>
              <p14:xfrm>
                <a:off x="4861101" y="2258003"/>
                <a:ext cx="83520" cy="13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CD90F9-79A3-1941-9206-C1DCC57445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0141" y="2227043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E01576C-0F95-3945-BCE9-A6BE673426D9}"/>
                    </a:ext>
                  </a:extLst>
                </p14:cNvPr>
                <p14:cNvContentPartPr/>
                <p14:nvPr/>
              </p14:nvContentPartPr>
              <p14:xfrm>
                <a:off x="4883781" y="2173763"/>
                <a:ext cx="360" cy="7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E01576C-0F95-3945-BCE9-A6BE673426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2821" y="2142803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F0D3F9-53C7-DC4A-80B4-0AC225172CF5}"/>
                    </a:ext>
                  </a:extLst>
                </p14:cNvPr>
                <p14:cNvContentPartPr/>
                <p14:nvPr/>
              </p14:nvContentPartPr>
              <p14:xfrm>
                <a:off x="5012301" y="2377883"/>
                <a:ext cx="7920" cy="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F0D3F9-53C7-DC4A-80B4-0AC225172C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81341" y="2346923"/>
                  <a:ext cx="691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EFF378C-BBD4-EC48-BE8C-E1A37198DEE5}"/>
              </a:ext>
            </a:extLst>
          </p:cNvPr>
          <p:cNvGrpSpPr/>
          <p:nvPr/>
        </p:nvGrpSpPr>
        <p:grpSpPr>
          <a:xfrm>
            <a:off x="7406721" y="3756620"/>
            <a:ext cx="169920" cy="181800"/>
            <a:chOff x="1070661" y="1735643"/>
            <a:chExt cx="1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878138-E393-8D4C-B4C4-7F12EFEB7AD6}"/>
                    </a:ext>
                  </a:extLst>
                </p14:cNvPr>
                <p14:cNvContentPartPr/>
                <p14:nvPr/>
              </p14:nvContentPartPr>
              <p14:xfrm>
                <a:off x="1141941" y="1773443"/>
                <a:ext cx="23040" cy="102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878138-E393-8D4C-B4C4-7F12EFEB7A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981" y="1742483"/>
                  <a:ext cx="8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8975532-2243-5B42-B8AB-997AB5BC4B5E}"/>
                    </a:ext>
                  </a:extLst>
                </p14:cNvPr>
                <p14:cNvContentPartPr/>
                <p14:nvPr/>
              </p14:nvContentPartPr>
              <p14:xfrm>
                <a:off x="1070661" y="1735643"/>
                <a:ext cx="169920" cy="181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8975532-2243-5B42-B8AB-997AB5BC4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701" y="1704683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44C07A1-3A99-FE42-9BC6-1C9ED75F1928}"/>
                  </a:ext>
                </a:extLst>
              </p14:cNvPr>
              <p14:cNvContentPartPr/>
              <p14:nvPr/>
            </p14:nvContentPartPr>
            <p14:xfrm>
              <a:off x="9133641" y="3794420"/>
              <a:ext cx="144000" cy="1288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44C07A1-3A99-FE42-9BC6-1C9ED75F192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02681" y="3763460"/>
                <a:ext cx="2052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8E7D8B6-2EAE-D848-B194-AF7CDB321BFF}"/>
              </a:ext>
            </a:extLst>
          </p:cNvPr>
          <p:cNvGrpSpPr/>
          <p:nvPr/>
        </p:nvGrpSpPr>
        <p:grpSpPr>
          <a:xfrm>
            <a:off x="9703881" y="3764180"/>
            <a:ext cx="208800" cy="174240"/>
            <a:chOff x="3367821" y="1743203"/>
            <a:chExt cx="208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86DDF2A-C1AE-154E-B913-6967E70A1D80}"/>
                    </a:ext>
                  </a:extLst>
                </p14:cNvPr>
                <p14:cNvContentPartPr/>
                <p14:nvPr/>
              </p14:nvContentPartPr>
              <p14:xfrm>
                <a:off x="3455301" y="1765883"/>
                <a:ext cx="23040" cy="95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86DDF2A-C1AE-154E-B913-6967E70A1D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4341" y="1734923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5DDF3E3-B307-2B4C-8F8B-79795880ABAB}"/>
                    </a:ext>
                  </a:extLst>
                </p14:cNvPr>
                <p14:cNvContentPartPr/>
                <p14:nvPr/>
              </p14:nvContentPartPr>
              <p14:xfrm>
                <a:off x="3367821" y="1743203"/>
                <a:ext cx="208800" cy="174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5DDF3E3-B307-2B4C-8F8B-79795880AB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6861" y="1712243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972A199-96CE-8C44-B04C-3B2890649B1B}"/>
                  </a:ext>
                </a:extLst>
              </p14:cNvPr>
              <p14:cNvContentPartPr/>
              <p14:nvPr/>
            </p14:nvContentPartPr>
            <p14:xfrm>
              <a:off x="11401281" y="3786860"/>
              <a:ext cx="151560" cy="113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972A199-96CE-8C44-B04C-3B2890649B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70321" y="3755900"/>
                <a:ext cx="21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E061080-2493-9E43-A5E2-8405313A6C1F}"/>
              </a:ext>
            </a:extLst>
          </p:cNvPr>
          <p:cNvGrpSpPr/>
          <p:nvPr/>
        </p:nvGrpSpPr>
        <p:grpSpPr>
          <a:xfrm>
            <a:off x="8075267" y="2864538"/>
            <a:ext cx="1255320" cy="355680"/>
            <a:chOff x="1739207" y="843561"/>
            <a:chExt cx="12553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F247FA-DA42-9F4F-9790-5F36B938C22B}"/>
                    </a:ext>
                  </a:extLst>
                </p14:cNvPr>
                <p14:cNvContentPartPr/>
                <p14:nvPr/>
              </p14:nvContentPartPr>
              <p14:xfrm>
                <a:off x="1739207" y="979641"/>
                <a:ext cx="98640" cy="12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F247FA-DA42-9F4F-9790-5F36B938C2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8247" y="948681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932648-8BC4-5042-B4DB-6C14C2F8715A}"/>
                    </a:ext>
                  </a:extLst>
                </p14:cNvPr>
                <p14:cNvContentPartPr/>
                <p14:nvPr/>
              </p14:nvContentPartPr>
              <p14:xfrm>
                <a:off x="1845047" y="987201"/>
                <a:ext cx="106200" cy="121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932648-8BC4-5042-B4DB-6C14C2F871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4087" y="956241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06EB73-AC7C-E34D-9910-765C504ABF30}"/>
                    </a:ext>
                  </a:extLst>
                </p14:cNvPr>
                <p14:cNvContentPartPr/>
                <p14:nvPr/>
              </p14:nvContentPartPr>
              <p14:xfrm>
                <a:off x="1973567" y="1002321"/>
                <a:ext cx="151560" cy="113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06EB73-AC7C-E34D-9910-765C504ABF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42607" y="971361"/>
                  <a:ext cx="21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B9AEB7-CE5E-4744-8C6F-AF29AE75D861}"/>
                    </a:ext>
                  </a:extLst>
                </p14:cNvPr>
                <p14:cNvContentPartPr/>
                <p14:nvPr/>
              </p14:nvContentPartPr>
              <p14:xfrm>
                <a:off x="2155007" y="1002321"/>
                <a:ext cx="113760" cy="196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B9AEB7-CE5E-4744-8C6F-AF29AE75D8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4047" y="971361"/>
                  <a:ext cx="17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0C6790D-22B8-3E47-BA2B-121EF49B7001}"/>
                    </a:ext>
                  </a:extLst>
                </p14:cNvPr>
                <p14:cNvContentPartPr/>
                <p14:nvPr/>
              </p14:nvContentPartPr>
              <p14:xfrm>
                <a:off x="2283527" y="858681"/>
                <a:ext cx="30600" cy="249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0C6790D-22B8-3E47-BA2B-121EF49B700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2567" y="827721"/>
                  <a:ext cx="9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F8D1065-6716-FD46-9B69-3DB021712814}"/>
                    </a:ext>
                  </a:extLst>
                </p14:cNvPr>
                <p14:cNvContentPartPr/>
                <p14:nvPr/>
              </p14:nvContentPartPr>
              <p14:xfrm>
                <a:off x="2284247" y="1017441"/>
                <a:ext cx="45000" cy="38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F8D1065-6716-FD46-9B69-3DB0217128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3287" y="986481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3AA86CD-706B-8440-AC7F-A4A4EF5485DE}"/>
                    </a:ext>
                  </a:extLst>
                </p14:cNvPr>
                <p14:cNvContentPartPr/>
                <p14:nvPr/>
              </p14:nvContentPartPr>
              <p14:xfrm>
                <a:off x="2336447" y="1002321"/>
                <a:ext cx="75960" cy="12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3AA86CD-706B-8440-AC7F-A4A4EF5485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05487" y="971361"/>
                  <a:ext cx="137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327C823-436B-6F48-A048-79D2035EA0BD}"/>
                    </a:ext>
                  </a:extLst>
                </p14:cNvPr>
                <p14:cNvContentPartPr/>
                <p14:nvPr/>
              </p14:nvContentPartPr>
              <p14:xfrm>
                <a:off x="2457407" y="995481"/>
                <a:ext cx="83520" cy="158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327C823-436B-6F48-A048-79D2035EA0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6447" y="964450"/>
                  <a:ext cx="14472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1683FD-F000-734F-9658-C3158B4D5DA7}"/>
                    </a:ext>
                  </a:extLst>
                </p14:cNvPr>
                <p14:cNvContentPartPr/>
                <p14:nvPr/>
              </p14:nvContentPartPr>
              <p14:xfrm>
                <a:off x="2737127" y="1017441"/>
                <a:ext cx="106200" cy="9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1683FD-F000-734F-9658-C3158B4D5D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6167" y="986481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8B48B1-5C14-0E47-806C-F686F9D85D69}"/>
                    </a:ext>
                  </a:extLst>
                </p14:cNvPr>
                <p14:cNvContentPartPr/>
                <p14:nvPr/>
              </p14:nvContentPartPr>
              <p14:xfrm>
                <a:off x="2812727" y="843561"/>
                <a:ext cx="60840" cy="272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8B48B1-5C14-0E47-806C-F686F9D85D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1767" y="812601"/>
                  <a:ext cx="12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A4CEB9B-D8EE-2748-916F-4ED364AC7C68}"/>
                    </a:ext>
                  </a:extLst>
                </p14:cNvPr>
                <p14:cNvContentPartPr/>
                <p14:nvPr/>
              </p14:nvContentPartPr>
              <p14:xfrm>
                <a:off x="2911007" y="987201"/>
                <a:ext cx="83520" cy="128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A4CEB9B-D8EE-2748-916F-4ED364AC7C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80047" y="956241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20AF6F2-B5D1-094F-BA3D-57CC4D041703}"/>
              </a:ext>
            </a:extLst>
          </p:cNvPr>
          <p:cNvGrpSpPr/>
          <p:nvPr/>
        </p:nvGrpSpPr>
        <p:grpSpPr>
          <a:xfrm>
            <a:off x="7205841" y="4618100"/>
            <a:ext cx="1066320" cy="227160"/>
            <a:chOff x="869781" y="2597123"/>
            <a:chExt cx="10663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841F1A7-2C01-2743-BCDA-E5E4D5618A9E}"/>
                    </a:ext>
                  </a:extLst>
                </p14:cNvPr>
                <p14:cNvContentPartPr/>
                <p14:nvPr/>
              </p14:nvContentPartPr>
              <p14:xfrm>
                <a:off x="869781" y="2680283"/>
                <a:ext cx="45720" cy="144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841F1A7-2C01-2743-BCDA-E5E4D5618A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301" y="2664803"/>
                  <a:ext cx="76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E6C4635-4564-F643-8D37-128F9D6B1560}"/>
                    </a:ext>
                  </a:extLst>
                </p14:cNvPr>
                <p14:cNvContentPartPr/>
                <p14:nvPr/>
              </p14:nvContentPartPr>
              <p14:xfrm>
                <a:off x="877341" y="2597123"/>
                <a:ext cx="83520" cy="121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E6C4635-4564-F643-8D37-128F9D6B15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861" y="258164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3AC9DB-BFFC-5B43-9935-E56BBD046E09}"/>
                    </a:ext>
                  </a:extLst>
                </p14:cNvPr>
                <p14:cNvContentPartPr/>
                <p14:nvPr/>
              </p14:nvContentPartPr>
              <p14:xfrm>
                <a:off x="1043661" y="2748323"/>
                <a:ext cx="68400" cy="75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33AC9DB-BFFC-5B43-9935-E56BBD046E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181" y="273284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9361CC1-7EE1-D849-AEAC-0CBFA199B14F}"/>
                    </a:ext>
                  </a:extLst>
                </p14:cNvPr>
                <p14:cNvContentPartPr/>
                <p14:nvPr/>
              </p14:nvContentPartPr>
              <p14:xfrm>
                <a:off x="1089021" y="2604683"/>
                <a:ext cx="53280" cy="204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9361CC1-7EE1-D849-AEAC-0CBFA199B1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541" y="2589203"/>
                  <a:ext cx="8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3E50AA9-EBAF-A64D-A71A-F225E442CA14}"/>
                    </a:ext>
                  </a:extLst>
                </p14:cNvPr>
                <p14:cNvContentPartPr/>
                <p14:nvPr/>
              </p14:nvContentPartPr>
              <p14:xfrm>
                <a:off x="1149501" y="2725643"/>
                <a:ext cx="121320" cy="91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3E50AA9-EBAF-A64D-A71A-F225E442CA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4021" y="271016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BF386D-14F9-1D42-A231-2D25E2CCB924}"/>
                    </a:ext>
                  </a:extLst>
                </p14:cNvPr>
                <p14:cNvContentPartPr/>
                <p14:nvPr/>
              </p14:nvContentPartPr>
              <p14:xfrm>
                <a:off x="1383861" y="2604683"/>
                <a:ext cx="30600" cy="196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BF386D-14F9-1D42-A231-2D25E2CCB9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68381" y="258920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04C024-9FAD-4742-8200-938B3D605725}"/>
                    </a:ext>
                  </a:extLst>
                </p14:cNvPr>
                <p14:cNvContentPartPr/>
                <p14:nvPr/>
              </p14:nvContentPartPr>
              <p14:xfrm>
                <a:off x="1429221" y="2702963"/>
                <a:ext cx="75960" cy="98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04C024-9FAD-4742-8200-938B3D60572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13741" y="268748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757ADDC-C001-B04B-A51C-0BF688B7F87C}"/>
                    </a:ext>
                  </a:extLst>
                </p14:cNvPr>
                <p14:cNvContentPartPr/>
                <p14:nvPr/>
              </p14:nvContentPartPr>
              <p14:xfrm>
                <a:off x="1504821" y="2702963"/>
                <a:ext cx="3816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757ADDC-C001-B04B-A51C-0BF688B7F8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89341" y="2687483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D6993F-4324-7740-8F07-437BB463D90D}"/>
                    </a:ext>
                  </a:extLst>
                </p14:cNvPr>
                <p14:cNvContentPartPr/>
                <p14:nvPr/>
              </p14:nvContentPartPr>
              <p14:xfrm>
                <a:off x="1633341" y="2680283"/>
                <a:ext cx="91080" cy="121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D6993F-4324-7740-8F07-437BB463D9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17861" y="2664803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AA448EE-4D6C-C64A-B038-D162F51B8F5D}"/>
                    </a:ext>
                  </a:extLst>
                </p14:cNvPr>
                <p14:cNvContentPartPr/>
                <p14:nvPr/>
              </p14:nvContentPartPr>
              <p14:xfrm>
                <a:off x="1754301" y="2786123"/>
                <a:ext cx="15480" cy="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AA448EE-4D6C-C64A-B038-D162F51B8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38821" y="2770643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B20A90-339A-7C40-83F7-10E2188409BF}"/>
                    </a:ext>
                  </a:extLst>
                </p14:cNvPr>
                <p14:cNvContentPartPr/>
                <p14:nvPr/>
              </p14:nvContentPartPr>
              <p14:xfrm>
                <a:off x="1822341" y="2702963"/>
                <a:ext cx="60840" cy="106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B20A90-339A-7C40-83F7-10E2188409B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06861" y="2687483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A6F4465-3865-ED47-A7E5-658A8274DF4A}"/>
                    </a:ext>
                  </a:extLst>
                </p14:cNvPr>
                <p14:cNvContentPartPr/>
                <p14:nvPr/>
              </p14:nvContentPartPr>
              <p14:xfrm>
                <a:off x="1829901" y="2634923"/>
                <a:ext cx="15480" cy="23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A6F4465-3865-ED47-A7E5-658A8274DF4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14421" y="2619443"/>
                  <a:ext cx="4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707F1AB-BEE3-D64F-AE75-FC452A2C83B1}"/>
                    </a:ext>
                  </a:extLst>
                </p14:cNvPr>
                <p14:cNvContentPartPr/>
                <p14:nvPr/>
              </p14:nvContentPartPr>
              <p14:xfrm>
                <a:off x="1935741" y="2793683"/>
                <a:ext cx="360" cy="7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707F1AB-BEE3-D64F-AE75-FC452A2C83B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0261" y="277820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55374F7-CB93-2B4E-AD5D-0298044316B0}"/>
              </a:ext>
            </a:extLst>
          </p:cNvPr>
          <p:cNvGrpSpPr/>
          <p:nvPr/>
        </p:nvGrpSpPr>
        <p:grpSpPr>
          <a:xfrm>
            <a:off x="10796481" y="4663460"/>
            <a:ext cx="1149480" cy="249840"/>
            <a:chOff x="4460421" y="2642483"/>
            <a:chExt cx="1149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5CA768-CF7B-5D48-883E-7C457E5F3110}"/>
                    </a:ext>
                  </a:extLst>
                </p14:cNvPr>
                <p14:cNvContentPartPr/>
                <p14:nvPr/>
              </p14:nvContentPartPr>
              <p14:xfrm>
                <a:off x="4460421" y="2687843"/>
                <a:ext cx="68400" cy="181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5CA768-CF7B-5D48-883E-7C457E5F31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4941" y="2672363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A21D6DA-7FD2-FC43-98A0-BA80BF60AFC8}"/>
                    </a:ext>
                  </a:extLst>
                </p14:cNvPr>
                <p14:cNvContentPartPr/>
                <p14:nvPr/>
              </p14:nvContentPartPr>
              <p14:xfrm>
                <a:off x="4460421" y="2642483"/>
                <a:ext cx="83520" cy="113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A21D6DA-7FD2-FC43-98A0-BA80BF60AF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44941" y="262700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29C4F3B-58D7-8E45-8680-7C8AE0CD15A7}"/>
                    </a:ext>
                  </a:extLst>
                </p14:cNvPr>
                <p14:cNvContentPartPr/>
                <p14:nvPr/>
              </p14:nvContentPartPr>
              <p14:xfrm>
                <a:off x="4626741" y="2793683"/>
                <a:ext cx="91080" cy="83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29C4F3B-58D7-8E45-8680-7C8AE0CD15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1261" y="2778203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408CDD-FE65-324F-A5FE-50D0B0A195EC}"/>
                    </a:ext>
                  </a:extLst>
                </p14:cNvPr>
                <p14:cNvContentPartPr/>
                <p14:nvPr/>
              </p14:nvContentPartPr>
              <p14:xfrm>
                <a:off x="4702341" y="2665163"/>
                <a:ext cx="45720" cy="21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408CDD-FE65-324F-A5FE-50D0B0A195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6861" y="2649683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5914D75-1B24-3A44-AB18-90A024C50012}"/>
                    </a:ext>
                  </a:extLst>
                </p14:cNvPr>
                <p14:cNvContentPartPr/>
                <p14:nvPr/>
              </p14:nvContentPartPr>
              <p14:xfrm>
                <a:off x="4755261" y="2778563"/>
                <a:ext cx="106200" cy="113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5914D75-1B24-3A44-AB18-90A024C500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9781" y="2763083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23336B7-AC9F-B345-8A16-4AF3297F4447}"/>
                    </a:ext>
                  </a:extLst>
                </p14:cNvPr>
                <p14:cNvContentPartPr/>
                <p14:nvPr/>
              </p14:nvContentPartPr>
              <p14:xfrm>
                <a:off x="4959381" y="2651123"/>
                <a:ext cx="38160" cy="196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23336B7-AC9F-B345-8A16-4AF3297F444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901" y="2635643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E1BC26D-9E24-614C-94B8-23FD78BD55BE}"/>
                    </a:ext>
                  </a:extLst>
                </p14:cNvPr>
                <p14:cNvContentPartPr/>
                <p14:nvPr/>
              </p14:nvContentPartPr>
              <p14:xfrm>
                <a:off x="5004741" y="2763443"/>
                <a:ext cx="105480" cy="98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E1BC26D-9E24-614C-94B8-23FD78BD55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89208" y="2747963"/>
                  <a:ext cx="136185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C3F233-C93D-774D-9A47-D344227B5487}"/>
                    </a:ext>
                  </a:extLst>
                </p14:cNvPr>
                <p14:cNvContentPartPr/>
                <p14:nvPr/>
              </p14:nvContentPartPr>
              <p14:xfrm>
                <a:off x="5057661" y="2771003"/>
                <a:ext cx="68400" cy="91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C3F233-C93D-774D-9A47-D344227B54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42181" y="275552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2FB5E82-30D2-5843-B566-96B439D8EB56}"/>
                    </a:ext>
                  </a:extLst>
                </p14:cNvPr>
                <p14:cNvContentPartPr/>
                <p14:nvPr/>
              </p14:nvContentPartPr>
              <p14:xfrm>
                <a:off x="5254221" y="2718083"/>
                <a:ext cx="91080" cy="144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2FB5E82-30D2-5843-B566-96B439D8EB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8741" y="2702603"/>
                  <a:ext cx="121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BE15130-E731-3145-8B04-453C04F407EA}"/>
                    </a:ext>
                  </a:extLst>
                </p14:cNvPr>
                <p14:cNvContentPartPr/>
                <p14:nvPr/>
              </p14:nvContentPartPr>
              <p14:xfrm>
                <a:off x="5405421" y="2823923"/>
                <a:ext cx="360" cy="15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BE15130-E731-3145-8B04-453C04F407E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89941" y="2808443"/>
                  <a:ext cx="30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002C719-25FC-6A44-BF34-C1ADD1FA1841}"/>
                    </a:ext>
                  </a:extLst>
                </p14:cNvPr>
                <p14:cNvContentPartPr/>
                <p14:nvPr/>
              </p14:nvContentPartPr>
              <p14:xfrm>
                <a:off x="5443221" y="2740763"/>
                <a:ext cx="83520" cy="121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002C719-25FC-6A44-BF34-C1ADD1FA184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27741" y="272528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400DFA8-2E49-3F4C-9671-8C11DB841E2E}"/>
                    </a:ext>
                  </a:extLst>
                </p14:cNvPr>
                <p14:cNvContentPartPr/>
                <p14:nvPr/>
              </p14:nvContentPartPr>
              <p14:xfrm>
                <a:off x="5458341" y="2680283"/>
                <a:ext cx="7920" cy="15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400DFA8-2E49-3F4C-9671-8C11DB841E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2861" y="266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666C65F-60BE-974E-AF76-35B5EDD23F57}"/>
                    </a:ext>
                  </a:extLst>
                </p14:cNvPr>
                <p14:cNvContentPartPr/>
                <p14:nvPr/>
              </p14:nvContentPartPr>
              <p14:xfrm>
                <a:off x="5601981" y="2823923"/>
                <a:ext cx="792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666C65F-60BE-974E-AF76-35B5EDD23F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86501" y="2808443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2C51A2E-0567-C948-9569-7369A7C0145B}"/>
              </a:ext>
            </a:extLst>
          </p:cNvPr>
          <p:cNvGrpSpPr/>
          <p:nvPr/>
        </p:nvGrpSpPr>
        <p:grpSpPr>
          <a:xfrm>
            <a:off x="8007201" y="3492020"/>
            <a:ext cx="680760" cy="537480"/>
            <a:chOff x="1671141" y="1471043"/>
            <a:chExt cx="6807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F2B2E9B-2415-5B43-8DDC-19BA07BEE935}"/>
                    </a:ext>
                  </a:extLst>
                </p14:cNvPr>
                <p14:cNvContentPartPr/>
                <p14:nvPr/>
              </p14:nvContentPartPr>
              <p14:xfrm>
                <a:off x="1988661" y="2008163"/>
                <a:ext cx="7920" cy="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F2B2E9B-2415-5B43-8DDC-19BA07BEE93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066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C6B0048-58C8-7C46-A0C6-DE18C5E523BB}"/>
                    </a:ext>
                  </a:extLst>
                </p14:cNvPr>
                <p14:cNvContentPartPr/>
                <p14:nvPr/>
              </p14:nvContentPartPr>
              <p14:xfrm>
                <a:off x="2012061" y="2008163"/>
                <a:ext cx="1476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C6B0048-58C8-7C46-A0C6-DE18C5E523B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611" y="1990163"/>
                  <a:ext cx="5129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06D3D1-3BAB-2A47-BBE5-C83AFB8F38AE}"/>
                    </a:ext>
                  </a:extLst>
                </p14:cNvPr>
                <p14:cNvContentPartPr/>
                <p14:nvPr/>
              </p14:nvContentPartPr>
              <p14:xfrm>
                <a:off x="1996221" y="2008163"/>
                <a:ext cx="1548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06D3D1-3BAB-2A47-BBE5-C83AFB8F38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822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1C362E-ECC8-2D48-852B-9D8B682E96F1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792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1C362E-ECC8-2D48-852B-9D8B682E96F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31439DC-4C34-3540-BC7C-55FC3850A0AB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1548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31439DC-4C34-3540-BC7C-55FC3850A0A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310467-0093-F140-B6BC-189C07B3E35F}"/>
                    </a:ext>
                  </a:extLst>
                </p14:cNvPr>
                <p14:cNvContentPartPr/>
                <p14:nvPr/>
              </p14:nvContentPartPr>
              <p14:xfrm>
                <a:off x="1965981" y="2008163"/>
                <a:ext cx="1548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310467-0093-F140-B6BC-189C07B3E3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798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5A07912-3AA1-E842-AD41-377390459A7D}"/>
                    </a:ext>
                  </a:extLst>
                </p14:cNvPr>
                <p14:cNvContentPartPr/>
                <p14:nvPr/>
              </p14:nvContentPartPr>
              <p14:xfrm>
                <a:off x="1671141" y="1584443"/>
                <a:ext cx="83520" cy="83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5A07912-3AA1-E842-AD41-377390459A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55661" y="156896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4B589D-9FE8-684F-9A8D-FFE38400D6A0}"/>
                    </a:ext>
                  </a:extLst>
                </p14:cNvPr>
                <p14:cNvContentPartPr/>
                <p14:nvPr/>
              </p14:nvContentPartPr>
              <p14:xfrm>
                <a:off x="1754301" y="1576883"/>
                <a:ext cx="83520" cy="91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4B589D-9FE8-684F-9A8D-FFE38400D6A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38821" y="1561403"/>
                  <a:ext cx="11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42A4356-CE95-8E44-B9C3-85A23DBCFAB4}"/>
                    </a:ext>
                  </a:extLst>
                </p14:cNvPr>
                <p14:cNvContentPartPr/>
                <p14:nvPr/>
              </p14:nvContentPartPr>
              <p14:xfrm>
                <a:off x="1845021" y="1599563"/>
                <a:ext cx="128880" cy="8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42A4356-CE95-8E44-B9C3-85A23DBCFAB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29541" y="1584083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DFA7ACD-E58A-6543-9EC8-3B3F462FE54F}"/>
                    </a:ext>
                  </a:extLst>
                </p14:cNvPr>
                <p14:cNvContentPartPr/>
                <p14:nvPr/>
              </p14:nvContentPartPr>
              <p14:xfrm>
                <a:off x="1988661" y="1592003"/>
                <a:ext cx="106200" cy="158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DFA7ACD-E58A-6543-9EC8-3B3F462FE5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73181" y="1576523"/>
                  <a:ext cx="13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01E02D-B6D9-FD4A-8AAD-DD2CDEABFA85}"/>
                    </a:ext>
                  </a:extLst>
                </p14:cNvPr>
                <p14:cNvContentPartPr/>
                <p14:nvPr/>
              </p14:nvContentPartPr>
              <p14:xfrm>
                <a:off x="2094501" y="1471043"/>
                <a:ext cx="23040" cy="204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01E02D-B6D9-FD4A-8AAD-DD2CDEABFA8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79021" y="1455563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665825A-C2F0-0840-98B0-66965776D1A8}"/>
                    </a:ext>
                  </a:extLst>
                </p14:cNvPr>
                <p14:cNvContentPartPr/>
                <p14:nvPr/>
              </p14:nvContentPartPr>
              <p14:xfrm>
                <a:off x="2086941" y="1576883"/>
                <a:ext cx="189360" cy="113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665825A-C2F0-0840-98B0-66965776D1A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71461" y="1561403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21D3E7-DD3C-B04E-A2EE-1C37552B16BC}"/>
                    </a:ext>
                  </a:extLst>
                </p14:cNvPr>
                <p14:cNvContentPartPr/>
                <p14:nvPr/>
              </p14:nvContentPartPr>
              <p14:xfrm>
                <a:off x="2253261" y="1592003"/>
                <a:ext cx="98640" cy="113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21D3E7-DD3C-B04E-A2EE-1C37552B16B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37781" y="1576523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17CA7EC-9F4E-D940-8FCE-0AD43A89A66D}"/>
              </a:ext>
            </a:extLst>
          </p:cNvPr>
          <p:cNvGrpSpPr/>
          <p:nvPr/>
        </p:nvGrpSpPr>
        <p:grpSpPr>
          <a:xfrm>
            <a:off x="10199241" y="3461780"/>
            <a:ext cx="582480" cy="264960"/>
            <a:chOff x="3863181" y="1440803"/>
            <a:chExt cx="5824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986E8D0-473B-EE4A-9E33-2E71D3490486}"/>
                    </a:ext>
                  </a:extLst>
                </p14:cNvPr>
                <p14:cNvContentPartPr/>
                <p14:nvPr/>
              </p14:nvContentPartPr>
              <p14:xfrm>
                <a:off x="3863181" y="1554203"/>
                <a:ext cx="165960" cy="113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986E8D0-473B-EE4A-9E33-2E71D349048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7701" y="1538723"/>
                  <a:ext cx="19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E2EAC2-3DEF-7E4B-B28A-B73F466D388A}"/>
                    </a:ext>
                  </a:extLst>
                </p14:cNvPr>
                <p14:cNvContentPartPr/>
                <p14:nvPr/>
              </p14:nvContentPartPr>
              <p14:xfrm>
                <a:off x="4021941" y="1569323"/>
                <a:ext cx="113760" cy="83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E2EAC2-3DEF-7E4B-B28A-B73F466D38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6461" y="155384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A9F562E-AE6C-8747-9008-7F4F7306BD30}"/>
                    </a:ext>
                  </a:extLst>
                </p14:cNvPr>
                <p14:cNvContentPartPr/>
                <p14:nvPr/>
              </p14:nvContentPartPr>
              <p14:xfrm>
                <a:off x="4165581" y="1554203"/>
                <a:ext cx="83520" cy="151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A9F562E-AE6C-8747-9008-7F4F7306BD3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0101" y="15387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929F55D-81F9-CB41-AE5E-78056F1480A6}"/>
                    </a:ext>
                  </a:extLst>
                </p14:cNvPr>
                <p14:cNvContentPartPr/>
                <p14:nvPr/>
              </p14:nvContentPartPr>
              <p14:xfrm>
                <a:off x="4248741" y="1440803"/>
                <a:ext cx="23040" cy="196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929F55D-81F9-CB41-AE5E-78056F1480A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261" y="1425323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D1F188D-D286-904E-B36C-0644901196AC}"/>
                    </a:ext>
                  </a:extLst>
                </p14:cNvPr>
                <p14:cNvContentPartPr/>
                <p14:nvPr/>
              </p14:nvContentPartPr>
              <p14:xfrm>
                <a:off x="4241181" y="1531523"/>
                <a:ext cx="113760" cy="121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D1F188D-D286-904E-B36C-0644901196A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25701" y="151604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B81883-1825-E040-A445-12499BE93FC7}"/>
                    </a:ext>
                  </a:extLst>
                </p14:cNvPr>
                <p14:cNvContentPartPr/>
                <p14:nvPr/>
              </p14:nvContentPartPr>
              <p14:xfrm>
                <a:off x="4384821" y="1523963"/>
                <a:ext cx="60840" cy="136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B81883-1825-E040-A445-12499BE93F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9341" y="1508483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D7C5C98-F7A8-D042-9A14-34F4E63DE741}"/>
              </a:ext>
            </a:extLst>
          </p:cNvPr>
          <p:cNvGrpSpPr/>
          <p:nvPr/>
        </p:nvGrpSpPr>
        <p:grpSpPr>
          <a:xfrm>
            <a:off x="8430561" y="4988540"/>
            <a:ext cx="983160" cy="227160"/>
            <a:chOff x="2094501" y="2967563"/>
            <a:chExt cx="9831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3ED66B-8948-7846-8F1B-D5C47E4AE413}"/>
                    </a:ext>
                  </a:extLst>
                </p14:cNvPr>
                <p14:cNvContentPartPr/>
                <p14:nvPr/>
              </p14:nvContentPartPr>
              <p14:xfrm>
                <a:off x="2094501" y="2990243"/>
                <a:ext cx="53280" cy="136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3ED66B-8948-7846-8F1B-D5C47E4AE4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79021" y="2974763"/>
                  <a:ext cx="8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2DD302D-0B48-384B-9DFF-43AA6B7457AB}"/>
                    </a:ext>
                  </a:extLst>
                </p14:cNvPr>
                <p14:cNvContentPartPr/>
                <p14:nvPr/>
              </p14:nvContentPartPr>
              <p14:xfrm>
                <a:off x="2109621" y="3111203"/>
                <a:ext cx="68400" cy="83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2DD302D-0B48-384B-9DFF-43AA6B745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4141" y="309572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CAC4A6A-9A03-3F45-8528-B9D38EDA3BCA}"/>
                    </a:ext>
                  </a:extLst>
                </p14:cNvPr>
                <p14:cNvContentPartPr/>
                <p14:nvPr/>
              </p14:nvContentPartPr>
              <p14:xfrm>
                <a:off x="2253261" y="3096083"/>
                <a:ext cx="83520" cy="75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CAC4A6A-9A03-3F45-8528-B9D38EDA3B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37781" y="3080603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606433A-4C40-094F-937F-277BD6814260}"/>
                    </a:ext>
                  </a:extLst>
                </p14:cNvPr>
                <p14:cNvContentPartPr/>
                <p14:nvPr/>
              </p14:nvContentPartPr>
              <p14:xfrm>
                <a:off x="2328861" y="2967563"/>
                <a:ext cx="45720" cy="212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606433A-4C40-094F-937F-277BD681426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13381" y="2952083"/>
                  <a:ext cx="7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AA85297-66B5-1C4E-A849-380651500011}"/>
                    </a:ext>
                  </a:extLst>
                </p14:cNvPr>
                <p14:cNvContentPartPr/>
                <p14:nvPr/>
              </p14:nvContentPartPr>
              <p14:xfrm>
                <a:off x="2389341" y="3073403"/>
                <a:ext cx="106200" cy="9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AA85297-66B5-1C4E-A849-38065150001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73861" y="3057923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BA51392-7091-044C-A4D0-021A6C0DEDBD}"/>
                    </a:ext>
                  </a:extLst>
                </p14:cNvPr>
                <p14:cNvContentPartPr/>
                <p14:nvPr/>
              </p14:nvContentPartPr>
              <p14:xfrm>
                <a:off x="2540541" y="2967563"/>
                <a:ext cx="30600" cy="196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BA51392-7091-044C-A4D0-021A6C0DEDB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25061" y="295208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C4EC38C-126B-7142-A66B-818E06D639F9}"/>
                    </a:ext>
                  </a:extLst>
                </p14:cNvPr>
                <p14:cNvContentPartPr/>
                <p14:nvPr/>
              </p14:nvContentPartPr>
              <p14:xfrm>
                <a:off x="2593461" y="3065843"/>
                <a:ext cx="68400" cy="91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C4EC38C-126B-7142-A66B-818E06D639F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77981" y="305036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755041E-B0C6-A94D-8775-69E9DE10EF4E}"/>
                    </a:ext>
                  </a:extLst>
                </p14:cNvPr>
                <p14:cNvContentPartPr/>
                <p14:nvPr/>
              </p14:nvContentPartPr>
              <p14:xfrm>
                <a:off x="2631261" y="3073403"/>
                <a:ext cx="53280" cy="91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755041E-B0C6-A94D-8775-69E9DE10EF4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15781" y="305792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E8B27DB-3DF6-BB42-B88B-F5B5F88E412A}"/>
                    </a:ext>
                  </a:extLst>
                </p14:cNvPr>
                <p14:cNvContentPartPr/>
                <p14:nvPr/>
              </p14:nvContentPartPr>
              <p14:xfrm>
                <a:off x="2797581" y="3035603"/>
                <a:ext cx="75960" cy="121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E8B27DB-3DF6-BB42-B88B-F5B5F88E412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82101" y="3020123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C8BA6D7-6821-F94A-83E9-CD295ADBCEF8}"/>
                    </a:ext>
                  </a:extLst>
                </p14:cNvPr>
                <p14:cNvContentPartPr/>
                <p14:nvPr/>
              </p14:nvContentPartPr>
              <p14:xfrm>
                <a:off x="2888301" y="3118763"/>
                <a:ext cx="15480" cy="15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C8BA6D7-6821-F94A-83E9-CD295ADBCEF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2821" y="3103283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BC9197F-A7F7-114C-8F2B-8E4B6128371B}"/>
                    </a:ext>
                  </a:extLst>
                </p14:cNvPr>
                <p14:cNvContentPartPr/>
                <p14:nvPr/>
              </p14:nvContentPartPr>
              <p14:xfrm>
                <a:off x="2956341" y="3043163"/>
                <a:ext cx="75960" cy="113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BC9197F-A7F7-114C-8F2B-8E4B6128371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40861" y="3027683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0FBA33B-4C8E-374A-B4DD-B07A966729BC}"/>
                    </a:ext>
                  </a:extLst>
                </p14:cNvPr>
                <p14:cNvContentPartPr/>
                <p14:nvPr/>
              </p14:nvContentPartPr>
              <p14:xfrm>
                <a:off x="2986581" y="2975123"/>
                <a:ext cx="7920" cy="23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0FBA33B-4C8E-374A-B4DD-B07A966729B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71101" y="295964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B4B8A69-AE61-D445-95AD-835AD7B8B62F}"/>
                    </a:ext>
                  </a:extLst>
                </p14:cNvPr>
                <p14:cNvContentPartPr/>
                <p14:nvPr/>
              </p14:nvContentPartPr>
              <p14:xfrm>
                <a:off x="3077301" y="3118763"/>
                <a:ext cx="360" cy="7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B4B8A69-AE61-D445-95AD-835AD7B8B6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61821" y="31032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97157D7-2051-AB4B-A806-AFAA10ABA5A5}"/>
              </a:ext>
            </a:extLst>
          </p:cNvPr>
          <p:cNvGrpSpPr/>
          <p:nvPr/>
        </p:nvGrpSpPr>
        <p:grpSpPr>
          <a:xfrm>
            <a:off x="9632601" y="4966940"/>
            <a:ext cx="869400" cy="263880"/>
            <a:chOff x="3296541" y="2945963"/>
            <a:chExt cx="8694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627300D-2BE1-1049-AB19-7908032F767D}"/>
                    </a:ext>
                  </a:extLst>
                </p14:cNvPr>
                <p14:cNvContentPartPr/>
                <p14:nvPr/>
              </p14:nvContentPartPr>
              <p14:xfrm>
                <a:off x="3296541" y="2967563"/>
                <a:ext cx="30600" cy="174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627300D-2BE1-1049-AB19-7908032F76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81061" y="2952083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FB5503C-085F-094E-9034-E2B63AC856DE}"/>
                    </a:ext>
                  </a:extLst>
                </p14:cNvPr>
                <p14:cNvContentPartPr/>
                <p14:nvPr/>
              </p14:nvContentPartPr>
              <p14:xfrm>
                <a:off x="3296541" y="3118763"/>
                <a:ext cx="53280" cy="91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FB5503C-085F-094E-9034-E2B63AC856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81061" y="310328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A69B88-58D0-E142-B245-43BB2D2221A8}"/>
                    </a:ext>
                  </a:extLst>
                </p14:cNvPr>
                <p14:cNvContentPartPr/>
                <p14:nvPr/>
              </p14:nvContentPartPr>
              <p14:xfrm>
                <a:off x="3425061" y="3096083"/>
                <a:ext cx="83520" cy="83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A69B88-58D0-E142-B245-43BB2D2221A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9581" y="308060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C3AF06-B566-114D-A474-09192F171A3C}"/>
                    </a:ext>
                  </a:extLst>
                </p14:cNvPr>
                <p14:cNvContentPartPr/>
                <p14:nvPr/>
              </p14:nvContentPartPr>
              <p14:xfrm>
                <a:off x="3500661" y="2945963"/>
                <a:ext cx="53280" cy="232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C3AF06-B566-114D-A474-09192F171A3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5181" y="2930483"/>
                  <a:ext cx="8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819F1FB-C7FE-FB4E-A749-F9B7EF88A2EA}"/>
                    </a:ext>
                  </a:extLst>
                </p14:cNvPr>
                <p14:cNvContentPartPr/>
                <p14:nvPr/>
              </p14:nvContentPartPr>
              <p14:xfrm>
                <a:off x="3546021" y="3073403"/>
                <a:ext cx="113760" cy="98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819F1FB-C7FE-FB4E-A749-F9B7EF88A2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30541" y="305792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F173EFA-90D6-D24C-B96F-C09466E8C0DD}"/>
                    </a:ext>
                  </a:extLst>
                </p14:cNvPr>
                <p14:cNvContentPartPr/>
                <p14:nvPr/>
              </p14:nvContentPartPr>
              <p14:xfrm>
                <a:off x="3719541" y="2952443"/>
                <a:ext cx="38160" cy="20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F173EFA-90D6-D24C-B96F-C09466E8C0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04061" y="2936963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14F8DB-296F-0D44-9A17-5EF8A006F3E5}"/>
                    </a:ext>
                  </a:extLst>
                </p14:cNvPr>
                <p14:cNvContentPartPr/>
                <p14:nvPr/>
              </p14:nvContentPartPr>
              <p14:xfrm>
                <a:off x="3780021" y="3058283"/>
                <a:ext cx="75960" cy="83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14F8DB-296F-0D44-9A17-5EF8A006F3E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64541" y="304280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A62EA70-8495-A247-88DB-F109777E6AA1}"/>
                    </a:ext>
                  </a:extLst>
                </p14:cNvPr>
                <p14:cNvContentPartPr/>
                <p14:nvPr/>
              </p14:nvContentPartPr>
              <p14:xfrm>
                <a:off x="3893421" y="3058283"/>
                <a:ext cx="83520" cy="98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A62EA70-8495-A247-88DB-F109777E6A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77941" y="304280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8B151F1-1E3E-B04D-8E08-30DFB5CB023A}"/>
                    </a:ext>
                  </a:extLst>
                </p14:cNvPr>
                <p14:cNvContentPartPr/>
                <p14:nvPr/>
              </p14:nvContentPartPr>
              <p14:xfrm>
                <a:off x="3991701" y="3141443"/>
                <a:ext cx="7920" cy="15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8B151F1-1E3E-B04D-8E08-30DFB5CB023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76221" y="312596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1AF6C5-018C-C443-B867-342110FD8CCD}"/>
                    </a:ext>
                  </a:extLst>
                </p14:cNvPr>
                <p14:cNvContentPartPr/>
                <p14:nvPr/>
              </p14:nvContentPartPr>
              <p14:xfrm>
                <a:off x="4067301" y="3058283"/>
                <a:ext cx="53280" cy="113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1AF6C5-018C-C443-B867-342110FD8C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821" y="3042803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62B13CF-088B-B848-9CD0-52D7C52CDE17}"/>
                    </a:ext>
                  </a:extLst>
                </p14:cNvPr>
                <p14:cNvContentPartPr/>
                <p14:nvPr/>
              </p14:nvContentPartPr>
              <p14:xfrm>
                <a:off x="4082421" y="3005363"/>
                <a:ext cx="7920" cy="7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62B13CF-088B-B848-9CD0-52D7C52CDE1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6941" y="298988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66FF5F5-23CD-6041-8C27-CDEA37128288}"/>
                    </a:ext>
                  </a:extLst>
                </p14:cNvPr>
                <p14:cNvContentPartPr/>
                <p14:nvPr/>
              </p14:nvContentPartPr>
              <p14:xfrm>
                <a:off x="4158021" y="3133883"/>
                <a:ext cx="7920" cy="7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66FF5F5-23CD-6041-8C27-CDEA371282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541" y="311840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5F2532-F986-F248-82DD-60EDDD6A12DB}"/>
              </a:ext>
            </a:extLst>
          </p:cNvPr>
          <p:cNvGrpSpPr/>
          <p:nvPr/>
        </p:nvGrpSpPr>
        <p:grpSpPr>
          <a:xfrm>
            <a:off x="9438141" y="2864983"/>
            <a:ext cx="941760" cy="348120"/>
            <a:chOff x="9438141" y="896483"/>
            <a:chExt cx="9417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EC3137-68FD-8F4D-8B1A-A24CA66E488A}"/>
                    </a:ext>
                  </a:extLst>
                </p14:cNvPr>
                <p14:cNvContentPartPr/>
                <p14:nvPr/>
              </p14:nvContentPartPr>
              <p14:xfrm>
                <a:off x="9517701" y="1009883"/>
                <a:ext cx="98640" cy="9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EC3137-68FD-8F4D-8B1A-A24CA66E488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86741" y="978923"/>
                  <a:ext cx="159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E1E0AC-467F-784E-A520-4AC1C317BCFC}"/>
                    </a:ext>
                  </a:extLst>
                </p14:cNvPr>
                <p14:cNvContentPartPr/>
                <p14:nvPr/>
              </p14:nvContentPartPr>
              <p14:xfrm>
                <a:off x="9438141" y="1025003"/>
                <a:ext cx="216360" cy="21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E1E0AC-467F-784E-A520-4AC1C317BCF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07181" y="994043"/>
                  <a:ext cx="277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F70D46-4F69-4748-988E-2C5434A8A2A5}"/>
                    </a:ext>
                  </a:extLst>
                </p14:cNvPr>
                <p14:cNvContentPartPr/>
                <p14:nvPr/>
              </p14:nvContentPartPr>
              <p14:xfrm>
                <a:off x="9661341" y="1018163"/>
                <a:ext cx="91080" cy="14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F70D46-4F69-4748-988E-2C5434A8A2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30381" y="987125"/>
                  <a:ext cx="15228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0110F5-9829-7F4E-8F8D-F11644394676}"/>
                    </a:ext>
                  </a:extLst>
                </p14:cNvPr>
                <p14:cNvContentPartPr/>
                <p14:nvPr/>
              </p14:nvContentPartPr>
              <p14:xfrm>
                <a:off x="9782301" y="1040123"/>
                <a:ext cx="98640" cy="12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0110F5-9829-7F4E-8F8D-F1164439467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51341" y="1009163"/>
                  <a:ext cx="15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B3BD76-8A8B-854A-B92E-244EE997097D}"/>
                    </a:ext>
                  </a:extLst>
                </p14:cNvPr>
                <p14:cNvContentPartPr/>
                <p14:nvPr/>
              </p14:nvContentPartPr>
              <p14:xfrm>
                <a:off x="9918381" y="896483"/>
                <a:ext cx="38160" cy="24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B3BD76-8A8B-854A-B92E-244EE99709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87421" y="865523"/>
                  <a:ext cx="99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7D99B9-6C8B-4444-A176-BACFD3EA997B}"/>
                    </a:ext>
                  </a:extLst>
                </p14:cNvPr>
                <p14:cNvContentPartPr/>
                <p14:nvPr/>
              </p14:nvContentPartPr>
              <p14:xfrm>
                <a:off x="9897501" y="1040123"/>
                <a:ext cx="96840" cy="3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7D99B9-6C8B-4444-A176-BACFD3EA99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66541" y="1009163"/>
                  <a:ext cx="158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DFFCAD-935D-564F-8F4B-F20CDFC1BCE2}"/>
                    </a:ext>
                  </a:extLst>
                </p14:cNvPr>
                <p14:cNvContentPartPr/>
                <p14:nvPr/>
              </p14:nvContentPartPr>
              <p14:xfrm>
                <a:off x="10016661" y="1040123"/>
                <a:ext cx="2304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DFFCAD-935D-564F-8F4B-F20CDFC1BC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85701" y="1009163"/>
                  <a:ext cx="84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8B15C8-B9C0-334E-A966-62FFCB475258}"/>
                    </a:ext>
                  </a:extLst>
                </p14:cNvPr>
                <p14:cNvContentPartPr/>
                <p14:nvPr/>
              </p14:nvContentPartPr>
              <p14:xfrm>
                <a:off x="10092261" y="1040123"/>
                <a:ext cx="113760" cy="12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8B15C8-B9C0-334E-A966-62FFCB4752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61301" y="1009163"/>
                  <a:ext cx="17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EF7F6A-70E5-1147-B88B-CEBFFB0A7174}"/>
                    </a:ext>
                  </a:extLst>
                </p14:cNvPr>
                <p14:cNvContentPartPr/>
                <p14:nvPr/>
              </p14:nvContentPartPr>
              <p14:xfrm>
                <a:off x="10243461" y="1077923"/>
                <a:ext cx="136440" cy="91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EF7F6A-70E5-1147-B88B-CEBFFB0A71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12501" y="1046963"/>
                  <a:ext cx="19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5F2E1F-3FE8-E148-BDF3-B6D4C6D2BAFF}"/>
                    </a:ext>
                  </a:extLst>
                </p14:cNvPr>
                <p14:cNvContentPartPr/>
                <p14:nvPr/>
              </p14:nvContentPartPr>
              <p14:xfrm>
                <a:off x="10069581" y="956963"/>
                <a:ext cx="79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5F2E1F-3FE8-E148-BDF3-B6D4C6D2BA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8621" y="92600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DE4D39-1AB8-AD49-9F8A-2D37D6DE3035}"/>
              </a:ext>
            </a:extLst>
          </p:cNvPr>
          <p:cNvGrpSpPr/>
          <p:nvPr/>
        </p:nvGrpSpPr>
        <p:grpSpPr>
          <a:xfrm>
            <a:off x="7779261" y="3741943"/>
            <a:ext cx="959760" cy="280080"/>
            <a:chOff x="7779261" y="1773443"/>
            <a:chExt cx="9597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513410-3F8E-6B41-8049-43DAE708CF69}"/>
                    </a:ext>
                  </a:extLst>
                </p14:cNvPr>
                <p14:cNvContentPartPr/>
                <p14:nvPr/>
              </p14:nvContentPartPr>
              <p14:xfrm>
                <a:off x="7779261" y="1901963"/>
                <a:ext cx="7596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513410-3F8E-6B41-8049-43DAE708CF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63781" y="1886483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C1E528-2454-CE4F-9A49-D4B68CF4731E}"/>
                    </a:ext>
                  </a:extLst>
                </p14:cNvPr>
                <p14:cNvContentPartPr/>
                <p14:nvPr/>
              </p14:nvContentPartPr>
              <p14:xfrm>
                <a:off x="7847301" y="1773443"/>
                <a:ext cx="30600" cy="20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C1E528-2454-CE4F-9A49-D4B68CF4731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31821" y="1757963"/>
                  <a:ext cx="61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256B47-AF69-5F44-B0D8-6A88A4BFA021}"/>
                    </a:ext>
                  </a:extLst>
                </p14:cNvPr>
                <p14:cNvContentPartPr/>
                <p14:nvPr/>
              </p14:nvContentPartPr>
              <p14:xfrm>
                <a:off x="7892661" y="1871723"/>
                <a:ext cx="8352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256B47-AF69-5F44-B0D8-6A88A4BFA02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77181" y="185624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73ECF9-8C15-9249-8398-E57B656DE8F0}"/>
                    </a:ext>
                  </a:extLst>
                </p14:cNvPr>
                <p14:cNvContentPartPr/>
                <p14:nvPr/>
              </p14:nvContentPartPr>
              <p14:xfrm>
                <a:off x="8058981" y="1901963"/>
                <a:ext cx="75960" cy="6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73ECF9-8C15-9249-8398-E57B656DE8F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43501" y="1886483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E457C3-8B4D-0E44-A805-A5342CEE7F69}"/>
                    </a:ext>
                  </a:extLst>
                </p14:cNvPr>
                <p14:cNvContentPartPr/>
                <p14:nvPr/>
              </p14:nvContentPartPr>
              <p14:xfrm>
                <a:off x="8134581" y="1796123"/>
                <a:ext cx="121320" cy="18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E457C3-8B4D-0E44-A805-A5342CEE7F6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19101" y="1780643"/>
                  <a:ext cx="151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D1867A-950C-8646-8EEB-29259D5FF1B6}"/>
                    </a:ext>
                  </a:extLst>
                </p14:cNvPr>
                <p14:cNvContentPartPr/>
                <p14:nvPr/>
              </p14:nvContentPartPr>
              <p14:xfrm>
                <a:off x="8263101" y="1871723"/>
                <a:ext cx="181800" cy="11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D1867A-950C-8646-8EEB-29259D5FF1B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247621" y="1856243"/>
                  <a:ext cx="21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72641C-47F2-4340-8C87-E77BD2360A67}"/>
                    </a:ext>
                  </a:extLst>
                </p14:cNvPr>
                <p14:cNvContentPartPr/>
                <p14:nvPr/>
              </p14:nvContentPartPr>
              <p14:xfrm>
                <a:off x="8430141" y="1864163"/>
                <a:ext cx="120600" cy="18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72641C-47F2-4340-8C87-E77BD2360A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14661" y="1848683"/>
                  <a:ext cx="151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91B0E9-001A-C543-8C18-E1D0FFC74889}"/>
                    </a:ext>
                  </a:extLst>
                </p14:cNvPr>
                <p14:cNvContentPartPr/>
                <p14:nvPr/>
              </p14:nvContentPartPr>
              <p14:xfrm>
                <a:off x="8565501" y="1871723"/>
                <a:ext cx="90360" cy="10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91B0E9-001A-C543-8C18-E1D0FFC7488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50021" y="1856243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456E72-F17C-5D4A-8555-E98E0D07CE83}"/>
                    </a:ext>
                  </a:extLst>
                </p14:cNvPr>
                <p14:cNvContentPartPr/>
                <p14:nvPr/>
              </p14:nvContentPartPr>
              <p14:xfrm>
                <a:off x="8671341" y="1871723"/>
                <a:ext cx="67680" cy="136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456E72-F17C-5D4A-8555-E98E0D07CE8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55861" y="1856243"/>
                  <a:ext cx="982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74866AD-BDFB-1D48-80F0-43CC317B250B}"/>
              </a:ext>
            </a:extLst>
          </p:cNvPr>
          <p:cNvGrpSpPr/>
          <p:nvPr/>
        </p:nvGrpSpPr>
        <p:grpSpPr>
          <a:xfrm>
            <a:off x="10137621" y="3696583"/>
            <a:ext cx="1027800" cy="287640"/>
            <a:chOff x="10137621" y="1728083"/>
            <a:chExt cx="10278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13A2D6-C2A2-964D-94DA-02F6E98908D5}"/>
                    </a:ext>
                  </a:extLst>
                </p14:cNvPr>
                <p14:cNvContentPartPr/>
                <p14:nvPr/>
              </p14:nvContentPartPr>
              <p14:xfrm>
                <a:off x="10137621" y="1886843"/>
                <a:ext cx="98640" cy="9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13A2D6-C2A2-964D-94DA-02F6E98908D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22141" y="187136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1383F1-9853-F341-BC22-C3C5F8F0BD4B}"/>
                    </a:ext>
                  </a:extLst>
                </p14:cNvPr>
                <p14:cNvContentPartPr/>
                <p14:nvPr/>
              </p14:nvContentPartPr>
              <p14:xfrm>
                <a:off x="10220781" y="1781003"/>
                <a:ext cx="38160" cy="18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1383F1-9853-F341-BC22-C3C5F8F0BD4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05301" y="1765523"/>
                  <a:ext cx="68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C7541A-32DD-2E45-B9A8-0A405D01FD63}"/>
                    </a:ext>
                  </a:extLst>
                </p14:cNvPr>
                <p14:cNvContentPartPr/>
                <p14:nvPr/>
              </p14:nvContentPartPr>
              <p14:xfrm>
                <a:off x="10281261" y="1872443"/>
                <a:ext cx="60840" cy="113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C7541A-32DD-2E45-B9A8-0A405D01FD6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65781" y="1856963"/>
                  <a:ext cx="91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E30801-B70B-C448-9702-5D875619077B}"/>
                    </a:ext>
                  </a:extLst>
                </p14:cNvPr>
                <p14:cNvContentPartPr/>
                <p14:nvPr/>
              </p14:nvContentPartPr>
              <p14:xfrm>
                <a:off x="10455141" y="1827083"/>
                <a:ext cx="75960" cy="18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E30801-B70B-C448-9702-5D875619077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39661" y="1811603"/>
                  <a:ext cx="106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D5B9B4-EBFE-DA4C-A6E1-622125F2683E}"/>
                    </a:ext>
                  </a:extLst>
                </p14:cNvPr>
                <p14:cNvContentPartPr/>
                <p14:nvPr/>
              </p14:nvContentPartPr>
              <p14:xfrm>
                <a:off x="10538301" y="1856603"/>
                <a:ext cx="45720" cy="9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D5B9B4-EBFE-DA4C-A6E1-622125F2683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522821" y="1841123"/>
                  <a:ext cx="76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91DC9C-9F2D-A342-92D1-CE1B59EB0682}"/>
                    </a:ext>
                  </a:extLst>
                </p14:cNvPr>
                <p14:cNvContentPartPr/>
                <p14:nvPr/>
              </p14:nvContentPartPr>
              <p14:xfrm>
                <a:off x="10598781" y="1864163"/>
                <a:ext cx="68400" cy="83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91DC9C-9F2D-A342-92D1-CE1B59EB068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583301" y="184868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14F3EE4-1337-1F41-9F53-C70DF99A942D}"/>
                    </a:ext>
                  </a:extLst>
                </p14:cNvPr>
                <p14:cNvContentPartPr/>
                <p14:nvPr/>
              </p14:nvContentPartPr>
              <p14:xfrm>
                <a:off x="10689501" y="1871723"/>
                <a:ext cx="98640" cy="83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14F3EE4-1337-1F41-9F53-C70DF99A942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674021" y="1856243"/>
                  <a:ext cx="129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DF17B19-0A97-F140-AB3D-5022473DB83D}"/>
                    </a:ext>
                  </a:extLst>
                </p14:cNvPr>
                <p14:cNvContentPartPr/>
                <p14:nvPr/>
              </p14:nvContentPartPr>
              <p14:xfrm>
                <a:off x="10772661" y="1765883"/>
                <a:ext cx="53280" cy="18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DF17B19-0A97-F140-AB3D-5022473DB83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757181" y="1750403"/>
                  <a:ext cx="83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488E3A-5F27-F548-BB39-33E569B4D215}"/>
                    </a:ext>
                  </a:extLst>
                </p14:cNvPr>
                <p14:cNvContentPartPr/>
                <p14:nvPr/>
              </p14:nvContentPartPr>
              <p14:xfrm>
                <a:off x="10848261" y="1841483"/>
                <a:ext cx="75960" cy="9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488E3A-5F27-F548-BB39-33E569B4D21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832781" y="182600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DACF95A-73F4-2143-A684-9F4B94CFC072}"/>
                    </a:ext>
                  </a:extLst>
                </p14:cNvPr>
                <p14:cNvContentPartPr/>
                <p14:nvPr/>
              </p14:nvContentPartPr>
              <p14:xfrm>
                <a:off x="10954101" y="1849043"/>
                <a:ext cx="7920" cy="98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DACF95A-73F4-2143-A684-9F4B94CFC07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38621" y="1833563"/>
                  <a:ext cx="38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BD36EF-BC9C-0947-A29A-064AA6A85794}"/>
                    </a:ext>
                  </a:extLst>
                </p14:cNvPr>
                <p14:cNvContentPartPr/>
                <p14:nvPr/>
              </p14:nvContentPartPr>
              <p14:xfrm>
                <a:off x="11014581" y="1728083"/>
                <a:ext cx="30600" cy="21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BD36EF-BC9C-0947-A29A-064AA6A8579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999101" y="1712603"/>
                  <a:ext cx="6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342E13-9A61-B848-BE65-022751BB22E2}"/>
                    </a:ext>
                  </a:extLst>
                </p14:cNvPr>
                <p14:cNvContentPartPr/>
                <p14:nvPr/>
              </p14:nvContentPartPr>
              <p14:xfrm>
                <a:off x="10991901" y="1879283"/>
                <a:ext cx="83520" cy="15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342E13-9A61-B848-BE65-022751BB22E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976421" y="1863803"/>
                  <a:ext cx="114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45650C-406D-C646-AB5F-5194DAF60335}"/>
                    </a:ext>
                  </a:extLst>
                </p14:cNvPr>
                <p14:cNvContentPartPr/>
                <p14:nvPr/>
              </p14:nvContentPartPr>
              <p14:xfrm>
                <a:off x="11075061" y="1818803"/>
                <a:ext cx="90360" cy="121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45650C-406D-C646-AB5F-5194DAF6033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059519" y="1803323"/>
                  <a:ext cx="121082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10BFE7B-A9B2-8546-9C24-CF2021252F9D}"/>
                    </a:ext>
                  </a:extLst>
                </p14:cNvPr>
                <p14:cNvContentPartPr/>
                <p14:nvPr/>
              </p14:nvContentPartPr>
              <p14:xfrm>
                <a:off x="10931421" y="1826363"/>
                <a:ext cx="360" cy="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10BFE7B-A9B2-8546-9C24-CF2021252F9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915941" y="18108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Tableau de synthèse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1A580ED-D181-1B4F-87EA-D1D62551A5E3}"/>
                  </a:ext>
                </a:extLst>
              </p14:cNvPr>
              <p14:cNvContentPartPr/>
              <p14:nvPr/>
            </p14:nvContentPartPr>
            <p14:xfrm>
              <a:off x="8074101" y="1660043"/>
              <a:ext cx="453960" cy="748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1A580ED-D181-1B4F-87EA-D1D62551A5E3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8020101" y="1552043"/>
                <a:ext cx="56160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8F8A4A5-F383-C247-8F8C-356D50B274F4}"/>
                  </a:ext>
                </a:extLst>
              </p14:cNvPr>
              <p14:cNvContentPartPr/>
              <p14:nvPr/>
            </p14:nvContentPartPr>
            <p14:xfrm>
              <a:off x="10477821" y="1660043"/>
              <a:ext cx="522000" cy="7606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8F8A4A5-F383-C247-8F8C-356D50B274F4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10441821" y="1588043"/>
                <a:ext cx="59364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C002205-918A-3B46-9ECC-BC57117CF85E}"/>
                  </a:ext>
                </a:extLst>
              </p14:cNvPr>
              <p14:cNvContentPartPr/>
              <p14:nvPr/>
            </p14:nvContentPartPr>
            <p14:xfrm>
              <a:off x="10560981" y="2106083"/>
              <a:ext cx="317880" cy="7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C002205-918A-3B46-9ECC-BC57117CF85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10524981" y="2034083"/>
                <a:ext cx="389520" cy="1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681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476860" y="4008880"/>
              <a:ext cx="18298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864" y="3990880"/>
                <a:ext cx="186551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2759980" y="4008880"/>
              <a:ext cx="18072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1984" y="3990880"/>
                <a:ext cx="184283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1350940" y="4023640"/>
              <a:ext cx="360" cy="134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940" y="4005645"/>
                <a:ext cx="36000" cy="1381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3588340" y="4023640"/>
              <a:ext cx="360" cy="135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0340" y="4005645"/>
                <a:ext cx="36000" cy="1389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EEF44FA-8CCD-F541-B2EA-9F44DA5D7D25}"/>
              </a:ext>
            </a:extLst>
          </p:cNvPr>
          <p:cNvGrpSpPr/>
          <p:nvPr/>
        </p:nvGrpSpPr>
        <p:grpSpPr>
          <a:xfrm>
            <a:off x="507100" y="4159360"/>
            <a:ext cx="317880" cy="227160"/>
            <a:chOff x="1141941" y="2158643"/>
            <a:chExt cx="317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8EE778-6EFB-8F4A-9686-34636DD4F649}"/>
                    </a:ext>
                  </a:extLst>
                </p14:cNvPr>
                <p14:cNvContentPartPr/>
                <p14:nvPr/>
              </p14:nvContentPartPr>
              <p14:xfrm>
                <a:off x="1141941" y="2226683"/>
                <a:ext cx="83520" cy="15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8EE778-6EFB-8F4A-9686-34636DD4F6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981" y="2195723"/>
                  <a:ext cx="14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70344B-D332-0448-A640-7B917BD558A7}"/>
                    </a:ext>
                  </a:extLst>
                </p14:cNvPr>
                <p14:cNvContentPartPr/>
                <p14:nvPr/>
              </p14:nvContentPartPr>
              <p14:xfrm>
                <a:off x="1247781" y="2370323"/>
                <a:ext cx="15480" cy="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70344B-D332-0448-A640-7B917BD558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821" y="233936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F25B61-DFAC-F047-82D2-DE9443BE6FED}"/>
                    </a:ext>
                  </a:extLst>
                </p14:cNvPr>
                <p14:cNvContentPartPr/>
                <p14:nvPr/>
              </p14:nvContentPartPr>
              <p14:xfrm>
                <a:off x="1330941" y="2249363"/>
                <a:ext cx="6084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F25B61-DFAC-F047-82D2-DE9443BE6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981" y="221840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70815B-D8B4-0143-8D6A-B971C6929069}"/>
                    </a:ext>
                  </a:extLst>
                </p14:cNvPr>
                <p14:cNvContentPartPr/>
                <p14:nvPr/>
              </p14:nvContentPartPr>
              <p14:xfrm>
                <a:off x="1338501" y="2158643"/>
                <a:ext cx="1548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70815B-D8B4-0143-8D6A-B971C69290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41" y="2127683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830BE8-5840-4D42-A088-DFDB826A3BB1}"/>
                    </a:ext>
                  </a:extLst>
                </p14:cNvPr>
                <p14:cNvContentPartPr/>
                <p14:nvPr/>
              </p14:nvContentPartPr>
              <p14:xfrm>
                <a:off x="1444341" y="2362763"/>
                <a:ext cx="1548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830BE8-5840-4D42-A088-DFDB826A3B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3381" y="233180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73A036-5287-1248-B86A-4AD0C9F0C8B0}"/>
              </a:ext>
            </a:extLst>
          </p:cNvPr>
          <p:cNvGrpSpPr/>
          <p:nvPr/>
        </p:nvGrpSpPr>
        <p:grpSpPr>
          <a:xfrm>
            <a:off x="4029700" y="4174480"/>
            <a:ext cx="355680" cy="227160"/>
            <a:chOff x="4664541" y="2173763"/>
            <a:chExt cx="355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D41098-2041-064E-91E0-915F60E9C822}"/>
                    </a:ext>
                  </a:extLst>
                </p14:cNvPr>
                <p14:cNvContentPartPr/>
                <p14:nvPr/>
              </p14:nvContentPartPr>
              <p14:xfrm>
                <a:off x="4664541" y="2231003"/>
                <a:ext cx="97920" cy="169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D41098-2041-064E-91E0-915F60E9C8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467" y="2200043"/>
                  <a:ext cx="159346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CE6A9F-9B0E-8C4F-A780-36741B404923}"/>
                    </a:ext>
                  </a:extLst>
                </p14:cNvPr>
                <p14:cNvContentPartPr/>
                <p14:nvPr/>
              </p14:nvContentPartPr>
              <p14:xfrm>
                <a:off x="4777941" y="2385443"/>
                <a:ext cx="79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CE6A9F-9B0E-8C4F-A780-36741B4049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6981" y="235448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913ECC-DA37-6144-872A-EE8C394D8F43}"/>
                    </a:ext>
                  </a:extLst>
                </p14:cNvPr>
                <p14:cNvContentPartPr/>
                <p14:nvPr/>
              </p14:nvContentPartPr>
              <p14:xfrm>
                <a:off x="4861101" y="2258003"/>
                <a:ext cx="8352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913ECC-DA37-6144-872A-EE8C394D8F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0141" y="2227043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6A7A50-D7DC-B94A-A205-FA5372DDB255}"/>
                    </a:ext>
                  </a:extLst>
                </p14:cNvPr>
                <p14:cNvContentPartPr/>
                <p14:nvPr/>
              </p14:nvContentPartPr>
              <p14:xfrm>
                <a:off x="4883781" y="2173763"/>
                <a:ext cx="360" cy="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6A7A50-D7DC-B94A-A205-FA5372DDB2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2821" y="2142803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FDD47C-82AA-9245-A90A-C3568FFB4BCE}"/>
                    </a:ext>
                  </a:extLst>
                </p14:cNvPr>
                <p14:cNvContentPartPr/>
                <p14:nvPr/>
              </p14:nvContentPartPr>
              <p14:xfrm>
                <a:off x="5012301" y="2377883"/>
                <a:ext cx="792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FDD47C-82AA-9245-A90A-C3568FFB4B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81341" y="2346923"/>
                  <a:ext cx="691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435820" y="3736360"/>
            <a:ext cx="169920" cy="181800"/>
            <a:chOff x="1070661" y="1735643"/>
            <a:chExt cx="1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1141941" y="1773443"/>
                <a:ext cx="23040" cy="10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981" y="1742483"/>
                  <a:ext cx="8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1070661" y="1735643"/>
                <a:ext cx="169920" cy="18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701" y="1704683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2162740" y="3774160"/>
              <a:ext cx="144000" cy="128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31780" y="3743200"/>
                <a:ext cx="2052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2732980" y="3743920"/>
            <a:ext cx="208800" cy="174240"/>
            <a:chOff x="3367821" y="1743203"/>
            <a:chExt cx="208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455301" y="1765883"/>
                <a:ext cx="23040" cy="9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4341" y="1734923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367821" y="1743203"/>
                <a:ext cx="208800" cy="174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6861" y="1712243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4430380" y="3766600"/>
              <a:ext cx="151560" cy="113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99420" y="3735640"/>
                <a:ext cx="21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1104366" y="2836718"/>
            <a:ext cx="2116800" cy="363240"/>
            <a:chOff x="1739207" y="836001"/>
            <a:chExt cx="21168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1739207" y="979641"/>
                <a:ext cx="98640" cy="12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8247" y="948681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1845047" y="987201"/>
                <a:ext cx="106200" cy="121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4087" y="956241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973567" y="1002321"/>
                <a:ext cx="15156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42607" y="971361"/>
                  <a:ext cx="21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2155007" y="1002321"/>
                <a:ext cx="113760" cy="196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4047" y="971361"/>
                  <a:ext cx="17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2283527" y="858681"/>
                <a:ext cx="30600" cy="24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2567" y="827721"/>
                  <a:ext cx="9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2284247" y="1017441"/>
                <a:ext cx="45000" cy="3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3287" y="986481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2336447" y="1002321"/>
                <a:ext cx="75960" cy="121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05487" y="971361"/>
                  <a:ext cx="137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2457407" y="995481"/>
                <a:ext cx="83520" cy="15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6447" y="964450"/>
                  <a:ext cx="14472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737127" y="1017441"/>
                <a:ext cx="106200" cy="9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6167" y="986481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812727" y="843561"/>
                <a:ext cx="60840" cy="27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1767" y="812601"/>
                  <a:ext cx="12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911007" y="987201"/>
                <a:ext cx="83520" cy="128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80047" y="956241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201527" y="851121"/>
                <a:ext cx="118080" cy="26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70567" y="820161"/>
                  <a:ext cx="179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386927" y="1002321"/>
                <a:ext cx="1548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55967" y="971361"/>
                  <a:ext cx="7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447407" y="836001"/>
                <a:ext cx="53280" cy="287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16447" y="805041"/>
                  <a:ext cx="11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538127" y="1009881"/>
                <a:ext cx="113760" cy="10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7167" y="978921"/>
                  <a:ext cx="174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3689327" y="1002321"/>
                <a:ext cx="166680" cy="136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8367" y="971361"/>
                  <a:ext cx="227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379367" y="896481"/>
                <a:ext cx="23040" cy="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38327" y="855441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19D4D9-540C-8749-B797-6502CD9AD712}"/>
              </a:ext>
            </a:extLst>
          </p:cNvPr>
          <p:cNvGrpSpPr/>
          <p:nvPr/>
        </p:nvGrpSpPr>
        <p:grpSpPr>
          <a:xfrm>
            <a:off x="234940" y="4597840"/>
            <a:ext cx="1066320" cy="227160"/>
            <a:chOff x="869781" y="2597123"/>
            <a:chExt cx="10663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D98A57B-7185-064E-BFFA-6706FDCFC3F7}"/>
                    </a:ext>
                  </a:extLst>
                </p14:cNvPr>
                <p14:cNvContentPartPr/>
                <p14:nvPr/>
              </p14:nvContentPartPr>
              <p14:xfrm>
                <a:off x="869781" y="2680283"/>
                <a:ext cx="45720" cy="14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D98A57B-7185-064E-BFFA-6706FDCFC3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301" y="2664803"/>
                  <a:ext cx="76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07BA4A-1941-8C41-BB12-E178E6CFBA5D}"/>
                    </a:ext>
                  </a:extLst>
                </p14:cNvPr>
                <p14:cNvContentPartPr/>
                <p14:nvPr/>
              </p14:nvContentPartPr>
              <p14:xfrm>
                <a:off x="877341" y="2597123"/>
                <a:ext cx="8352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07BA4A-1941-8C41-BB12-E178E6CFBA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861" y="258164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39843-5C5B-DF48-A447-F2C6F7DA79E3}"/>
                    </a:ext>
                  </a:extLst>
                </p14:cNvPr>
                <p14:cNvContentPartPr/>
                <p14:nvPr/>
              </p14:nvContentPartPr>
              <p14:xfrm>
                <a:off x="1043661" y="2748323"/>
                <a:ext cx="68400" cy="7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39843-5C5B-DF48-A447-F2C6F7DA79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181" y="273284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F092EF-E2BC-A043-8C49-DE8CDDBAB651}"/>
                    </a:ext>
                  </a:extLst>
                </p14:cNvPr>
                <p14:cNvContentPartPr/>
                <p14:nvPr/>
              </p14:nvContentPartPr>
              <p14:xfrm>
                <a:off x="1089021" y="2604683"/>
                <a:ext cx="53280" cy="20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F092EF-E2BC-A043-8C49-DE8CDDBAB6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541" y="2589203"/>
                  <a:ext cx="8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CD456D-AEF9-DD4B-AABE-64DA1F0819BC}"/>
                    </a:ext>
                  </a:extLst>
                </p14:cNvPr>
                <p14:cNvContentPartPr/>
                <p14:nvPr/>
              </p14:nvContentPartPr>
              <p14:xfrm>
                <a:off x="1149501" y="2725643"/>
                <a:ext cx="121320" cy="91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CD456D-AEF9-DD4B-AABE-64DA1F0819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4021" y="271016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F54C34-9727-5E4B-9958-1994B66A206B}"/>
                    </a:ext>
                  </a:extLst>
                </p14:cNvPr>
                <p14:cNvContentPartPr/>
                <p14:nvPr/>
              </p14:nvContentPartPr>
              <p14:xfrm>
                <a:off x="1383861" y="2604683"/>
                <a:ext cx="30600" cy="19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F54C34-9727-5E4B-9958-1994B66A20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68381" y="258920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6B0A9B-7915-7640-8053-DA14E839D835}"/>
                    </a:ext>
                  </a:extLst>
                </p14:cNvPr>
                <p14:cNvContentPartPr/>
                <p14:nvPr/>
              </p14:nvContentPartPr>
              <p14:xfrm>
                <a:off x="1429221" y="2702963"/>
                <a:ext cx="75960" cy="9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6B0A9B-7915-7640-8053-DA14E839D8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13741" y="268748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AD6923-BDB2-2247-80B4-31D73D58E54F}"/>
                    </a:ext>
                  </a:extLst>
                </p14:cNvPr>
                <p14:cNvContentPartPr/>
                <p14:nvPr/>
              </p14:nvContentPartPr>
              <p14:xfrm>
                <a:off x="1504821" y="2702963"/>
                <a:ext cx="3816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AD6923-BDB2-2247-80B4-31D73D58E5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89341" y="2687483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B18A0C-32FF-2140-B856-10DC16478325}"/>
                    </a:ext>
                  </a:extLst>
                </p14:cNvPr>
                <p14:cNvContentPartPr/>
                <p14:nvPr/>
              </p14:nvContentPartPr>
              <p14:xfrm>
                <a:off x="1633341" y="2680283"/>
                <a:ext cx="9108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B18A0C-32FF-2140-B856-10DC1647832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17861" y="2664803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D54A26-A4D1-584F-9E85-5334F53FC94D}"/>
                    </a:ext>
                  </a:extLst>
                </p14:cNvPr>
                <p14:cNvContentPartPr/>
                <p14:nvPr/>
              </p14:nvContentPartPr>
              <p14:xfrm>
                <a:off x="1754301" y="2786123"/>
                <a:ext cx="15480" cy="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D54A26-A4D1-584F-9E85-5334F53FC94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38821" y="2770643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7748CF-7F2F-E947-A3D2-13FEEA98CF52}"/>
                    </a:ext>
                  </a:extLst>
                </p14:cNvPr>
                <p14:cNvContentPartPr/>
                <p14:nvPr/>
              </p14:nvContentPartPr>
              <p14:xfrm>
                <a:off x="1822341" y="2702963"/>
                <a:ext cx="60840" cy="10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7748CF-7F2F-E947-A3D2-13FEEA98CF5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06861" y="2687483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D44E6B-57A3-7E48-9380-00DF3EB8CABE}"/>
                    </a:ext>
                  </a:extLst>
                </p14:cNvPr>
                <p14:cNvContentPartPr/>
                <p14:nvPr/>
              </p14:nvContentPartPr>
              <p14:xfrm>
                <a:off x="1829901" y="2634923"/>
                <a:ext cx="15480" cy="2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D44E6B-57A3-7E48-9380-00DF3EB8CA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14421" y="2619443"/>
                  <a:ext cx="4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0D1C75-BF4C-0A43-908A-871F84F2A4D0}"/>
                    </a:ext>
                  </a:extLst>
                </p14:cNvPr>
                <p14:cNvContentPartPr/>
                <p14:nvPr/>
              </p14:nvContentPartPr>
              <p14:xfrm>
                <a:off x="1935741" y="2793683"/>
                <a:ext cx="360" cy="7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0D1C75-BF4C-0A43-908A-871F84F2A4D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0261" y="277820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7B0F630-049A-7C4E-92DF-B18AF0F0E927}"/>
              </a:ext>
            </a:extLst>
          </p:cNvPr>
          <p:cNvGrpSpPr/>
          <p:nvPr/>
        </p:nvGrpSpPr>
        <p:grpSpPr>
          <a:xfrm>
            <a:off x="3825580" y="4643200"/>
            <a:ext cx="1149480" cy="249840"/>
            <a:chOff x="4460421" y="2642483"/>
            <a:chExt cx="1149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CD9E7D5-8379-C845-953D-1B45F365A309}"/>
                    </a:ext>
                  </a:extLst>
                </p14:cNvPr>
                <p14:cNvContentPartPr/>
                <p14:nvPr/>
              </p14:nvContentPartPr>
              <p14:xfrm>
                <a:off x="4460421" y="2687843"/>
                <a:ext cx="68400" cy="18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CD9E7D5-8379-C845-953D-1B45F365A3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4941" y="2672363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A2646C-59AD-1C41-99BB-231D657D3CBB}"/>
                    </a:ext>
                  </a:extLst>
                </p14:cNvPr>
                <p14:cNvContentPartPr/>
                <p14:nvPr/>
              </p14:nvContentPartPr>
              <p14:xfrm>
                <a:off x="4460421" y="2642483"/>
                <a:ext cx="8352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A2646C-59AD-1C41-99BB-231D657D3CB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44941" y="262700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FFCF9D-F09D-744B-822D-66D8959AF735}"/>
                    </a:ext>
                  </a:extLst>
                </p14:cNvPr>
                <p14:cNvContentPartPr/>
                <p14:nvPr/>
              </p14:nvContentPartPr>
              <p14:xfrm>
                <a:off x="4626741" y="2793683"/>
                <a:ext cx="91080" cy="8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FFCF9D-F09D-744B-822D-66D8959AF7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1261" y="2778203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F138BC-97E4-2647-A54D-8F0ADEAC8553}"/>
                    </a:ext>
                  </a:extLst>
                </p14:cNvPr>
                <p14:cNvContentPartPr/>
                <p14:nvPr/>
              </p14:nvContentPartPr>
              <p14:xfrm>
                <a:off x="4702341" y="2665163"/>
                <a:ext cx="45720" cy="21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F138BC-97E4-2647-A54D-8F0ADEAC85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6861" y="2649683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BE96ED-A6BE-E345-9608-1A163F82478F}"/>
                    </a:ext>
                  </a:extLst>
                </p14:cNvPr>
                <p14:cNvContentPartPr/>
                <p14:nvPr/>
              </p14:nvContentPartPr>
              <p14:xfrm>
                <a:off x="4755261" y="2778563"/>
                <a:ext cx="106200" cy="113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BE96ED-A6BE-E345-9608-1A163F82478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9781" y="2763083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345592-4867-6746-BB39-25B6E2064F7F}"/>
                    </a:ext>
                  </a:extLst>
                </p14:cNvPr>
                <p14:cNvContentPartPr/>
                <p14:nvPr/>
              </p14:nvContentPartPr>
              <p14:xfrm>
                <a:off x="4959381" y="2651123"/>
                <a:ext cx="38160" cy="19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345592-4867-6746-BB39-25B6E2064F7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901" y="2635643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52103B-DD03-824C-B183-EC4715F3DD2F}"/>
                    </a:ext>
                  </a:extLst>
                </p14:cNvPr>
                <p14:cNvContentPartPr/>
                <p14:nvPr/>
              </p14:nvContentPartPr>
              <p14:xfrm>
                <a:off x="5004741" y="2763443"/>
                <a:ext cx="105480" cy="9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52103B-DD03-824C-B183-EC4715F3DD2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89208" y="2747963"/>
                  <a:ext cx="136185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D52E53E-1ECD-1143-B201-9DC412C4CA62}"/>
                    </a:ext>
                  </a:extLst>
                </p14:cNvPr>
                <p14:cNvContentPartPr/>
                <p14:nvPr/>
              </p14:nvContentPartPr>
              <p14:xfrm>
                <a:off x="5057661" y="2771003"/>
                <a:ext cx="68400" cy="91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D52E53E-1ECD-1143-B201-9DC412C4CA6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42181" y="275552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FC0D05-9B75-7043-AE24-794914846148}"/>
                    </a:ext>
                  </a:extLst>
                </p14:cNvPr>
                <p14:cNvContentPartPr/>
                <p14:nvPr/>
              </p14:nvContentPartPr>
              <p14:xfrm>
                <a:off x="5254221" y="2718083"/>
                <a:ext cx="91080" cy="144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FC0D05-9B75-7043-AE24-7949148461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8741" y="2702603"/>
                  <a:ext cx="121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557B77-FA11-5446-8D05-7F0D5DFED2D0}"/>
                    </a:ext>
                  </a:extLst>
                </p14:cNvPr>
                <p14:cNvContentPartPr/>
                <p14:nvPr/>
              </p14:nvContentPartPr>
              <p14:xfrm>
                <a:off x="5405421" y="2823923"/>
                <a:ext cx="36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557B77-FA11-5446-8D05-7F0D5DFED2D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89941" y="2808443"/>
                  <a:ext cx="30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286131F-802F-334F-82E1-258CE712E27F}"/>
                    </a:ext>
                  </a:extLst>
                </p14:cNvPr>
                <p14:cNvContentPartPr/>
                <p14:nvPr/>
              </p14:nvContentPartPr>
              <p14:xfrm>
                <a:off x="5443221" y="2740763"/>
                <a:ext cx="83520" cy="12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286131F-802F-334F-82E1-258CE712E2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27741" y="272528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AF9482-844E-3E4E-B926-5369C0C2FBE7}"/>
                    </a:ext>
                  </a:extLst>
                </p14:cNvPr>
                <p14:cNvContentPartPr/>
                <p14:nvPr/>
              </p14:nvContentPartPr>
              <p14:xfrm>
                <a:off x="5458341" y="2680283"/>
                <a:ext cx="7920" cy="1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AF9482-844E-3E4E-B926-5369C0C2FB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2861" y="266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8EE4AE-88CE-D445-AF8E-EC0C19114329}"/>
                    </a:ext>
                  </a:extLst>
                </p14:cNvPr>
                <p14:cNvContentPartPr/>
                <p14:nvPr/>
              </p14:nvContentPartPr>
              <p14:xfrm>
                <a:off x="5601981" y="2823923"/>
                <a:ext cx="792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8EE4AE-88CE-D445-AF8E-EC0C191143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86501" y="2808443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1036300" y="3471760"/>
            <a:ext cx="680760" cy="537480"/>
            <a:chOff x="1671141" y="1471043"/>
            <a:chExt cx="6807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1988661" y="2008163"/>
                <a:ext cx="792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066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2012061" y="2008163"/>
                <a:ext cx="147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611" y="1990163"/>
                  <a:ext cx="5129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1996221" y="2008163"/>
                <a:ext cx="154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822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7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154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1965981" y="2008163"/>
                <a:ext cx="1548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798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14:cNvPr>
                <p14:cNvContentPartPr/>
                <p14:nvPr/>
              </p14:nvContentPartPr>
              <p14:xfrm>
                <a:off x="1671141" y="1584443"/>
                <a:ext cx="83520" cy="83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55661" y="156896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14:cNvPr>
                <p14:cNvContentPartPr/>
                <p14:nvPr/>
              </p14:nvContentPartPr>
              <p14:xfrm>
                <a:off x="1754301" y="1576883"/>
                <a:ext cx="83520" cy="9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38821" y="1561403"/>
                  <a:ext cx="11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14:cNvPr>
                <p14:cNvContentPartPr/>
                <p14:nvPr/>
              </p14:nvContentPartPr>
              <p14:xfrm>
                <a:off x="1845021" y="1599563"/>
                <a:ext cx="128880" cy="8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29541" y="1584083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14:cNvPr>
                <p14:cNvContentPartPr/>
                <p14:nvPr/>
              </p14:nvContentPartPr>
              <p14:xfrm>
                <a:off x="1988661" y="1592003"/>
                <a:ext cx="106200" cy="158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73181" y="1576523"/>
                  <a:ext cx="13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14:cNvPr>
                <p14:cNvContentPartPr/>
                <p14:nvPr/>
              </p14:nvContentPartPr>
              <p14:xfrm>
                <a:off x="2094501" y="1471043"/>
                <a:ext cx="23040" cy="20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79021" y="1455563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14:cNvPr>
                <p14:cNvContentPartPr/>
                <p14:nvPr/>
              </p14:nvContentPartPr>
              <p14:xfrm>
                <a:off x="2086941" y="1576883"/>
                <a:ext cx="189360" cy="11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71461" y="1561403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14:cNvPr>
                <p14:cNvContentPartPr/>
                <p14:nvPr/>
              </p14:nvContentPartPr>
              <p14:xfrm>
                <a:off x="2253261" y="1592003"/>
                <a:ext cx="98640" cy="11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37781" y="1576523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14:cNvPr>
                <p14:cNvContentPartPr/>
                <p14:nvPr/>
              </p14:nvContentPartPr>
              <p14:xfrm>
                <a:off x="1708941" y="1826363"/>
                <a:ext cx="98640" cy="75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93461" y="1810883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14:cNvPr>
                <p14:cNvContentPartPr/>
                <p14:nvPr/>
              </p14:nvContentPartPr>
              <p14:xfrm>
                <a:off x="1776981" y="1728083"/>
                <a:ext cx="45720" cy="17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61501" y="1712603"/>
                  <a:ext cx="76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14:cNvPr>
                <p14:cNvContentPartPr/>
                <p14:nvPr/>
              </p14:nvContentPartPr>
              <p14:xfrm>
                <a:off x="1837461" y="1723763"/>
                <a:ext cx="7920" cy="125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21981" y="1708283"/>
                  <a:ext cx="38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14:cNvPr>
                <p14:cNvContentPartPr/>
                <p14:nvPr/>
              </p14:nvContentPartPr>
              <p14:xfrm>
                <a:off x="1852581" y="1818803"/>
                <a:ext cx="75960" cy="10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37101" y="1803323"/>
                  <a:ext cx="106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14:cNvPr>
                <p14:cNvContentPartPr/>
                <p14:nvPr/>
              </p14:nvContentPartPr>
              <p14:xfrm>
                <a:off x="1928181" y="1826363"/>
                <a:ext cx="23040" cy="91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12701" y="1810883"/>
                  <a:ext cx="5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14:cNvPr>
                <p14:cNvContentPartPr/>
                <p14:nvPr/>
              </p14:nvContentPartPr>
              <p14:xfrm>
                <a:off x="1981101" y="1826363"/>
                <a:ext cx="68400" cy="7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5621" y="181088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14:cNvPr>
                <p14:cNvContentPartPr/>
                <p14:nvPr/>
              </p14:nvContentPartPr>
              <p14:xfrm>
                <a:off x="2064261" y="1728083"/>
                <a:ext cx="23040" cy="181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48781" y="1712603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14:cNvPr>
                <p14:cNvContentPartPr/>
                <p14:nvPr/>
              </p14:nvContentPartPr>
              <p14:xfrm>
                <a:off x="2064261" y="1856603"/>
                <a:ext cx="45720" cy="1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48781" y="1841123"/>
                  <a:ext cx="76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14:cNvPr>
                <p14:cNvContentPartPr/>
                <p14:nvPr/>
              </p14:nvContentPartPr>
              <p14:xfrm>
                <a:off x="2147421" y="1818803"/>
                <a:ext cx="15480" cy="8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31941" y="1803323"/>
                  <a:ext cx="46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14:cNvPr>
                <p14:cNvContentPartPr/>
                <p14:nvPr/>
              </p14:nvContentPartPr>
              <p14:xfrm>
                <a:off x="2185221" y="1720523"/>
                <a:ext cx="68400" cy="242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69741" y="1705043"/>
                  <a:ext cx="99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14:cNvPr>
                <p14:cNvContentPartPr/>
                <p14:nvPr/>
              </p14:nvContentPartPr>
              <p14:xfrm>
                <a:off x="2223021" y="1856603"/>
                <a:ext cx="53280" cy="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07541" y="1841123"/>
                  <a:ext cx="8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14:cNvPr>
                <p14:cNvContentPartPr/>
                <p14:nvPr/>
              </p14:nvContentPartPr>
              <p14:xfrm>
                <a:off x="2097741" y="1750763"/>
                <a:ext cx="27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82055" y="1735283"/>
                  <a:ext cx="58368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BA493C2-CEE0-964B-BA33-82B936D4F589}"/>
              </a:ext>
            </a:extLst>
          </p:cNvPr>
          <p:cNvGrpSpPr/>
          <p:nvPr/>
        </p:nvGrpSpPr>
        <p:grpSpPr>
          <a:xfrm>
            <a:off x="3228340" y="3441520"/>
            <a:ext cx="756360" cy="506880"/>
            <a:chOff x="3863181" y="1440803"/>
            <a:chExt cx="75636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14:cNvPr>
                <p14:cNvContentPartPr/>
                <p14:nvPr/>
              </p14:nvContentPartPr>
              <p14:xfrm>
                <a:off x="3863181" y="1554203"/>
                <a:ext cx="16596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7701" y="1538723"/>
                  <a:ext cx="19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14:cNvPr>
                <p14:cNvContentPartPr/>
                <p14:nvPr/>
              </p14:nvContentPartPr>
              <p14:xfrm>
                <a:off x="4021941" y="1569323"/>
                <a:ext cx="113760" cy="83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6461" y="155384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14:cNvPr>
                <p14:cNvContentPartPr/>
                <p14:nvPr/>
              </p14:nvContentPartPr>
              <p14:xfrm>
                <a:off x="4165581" y="1554203"/>
                <a:ext cx="83520" cy="15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0101" y="15387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14:cNvPr>
                <p14:cNvContentPartPr/>
                <p14:nvPr/>
              </p14:nvContentPartPr>
              <p14:xfrm>
                <a:off x="4248741" y="1440803"/>
                <a:ext cx="2304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261" y="1425323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14:cNvPr>
                <p14:cNvContentPartPr/>
                <p14:nvPr/>
              </p14:nvContentPartPr>
              <p14:xfrm>
                <a:off x="4241181" y="1531523"/>
                <a:ext cx="113760" cy="121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25701" y="151604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14:cNvPr>
                <p14:cNvContentPartPr/>
                <p14:nvPr/>
              </p14:nvContentPartPr>
              <p14:xfrm>
                <a:off x="4384821" y="1523963"/>
                <a:ext cx="6084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9341" y="1508483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14:cNvPr>
                <p14:cNvContentPartPr/>
                <p14:nvPr/>
              </p14:nvContentPartPr>
              <p14:xfrm>
                <a:off x="3900981" y="1803683"/>
                <a:ext cx="75960" cy="9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85501" y="1788203"/>
                  <a:ext cx="106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14:cNvPr>
                <p14:cNvContentPartPr/>
                <p14:nvPr/>
              </p14:nvContentPartPr>
              <p14:xfrm>
                <a:off x="3969021" y="1720523"/>
                <a:ext cx="2304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53541" y="1705043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14:cNvPr>
                <p14:cNvContentPartPr/>
                <p14:nvPr/>
              </p14:nvContentPartPr>
              <p14:xfrm>
                <a:off x="3999261" y="1803683"/>
                <a:ext cx="83520" cy="106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83781" y="1788203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14:cNvPr>
                <p14:cNvContentPartPr/>
                <p14:nvPr/>
              </p14:nvContentPartPr>
              <p14:xfrm>
                <a:off x="4158021" y="1788563"/>
                <a:ext cx="53280" cy="15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42541" y="1773083"/>
                  <a:ext cx="83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14:cNvPr>
                <p14:cNvContentPartPr/>
                <p14:nvPr/>
              </p14:nvContentPartPr>
              <p14:xfrm>
                <a:off x="4218501" y="1788563"/>
                <a:ext cx="106200" cy="9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3021" y="1773083"/>
                  <a:ext cx="136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14:cNvPr>
                <p14:cNvContentPartPr/>
                <p14:nvPr/>
              </p14:nvContentPartPr>
              <p14:xfrm>
                <a:off x="4331901" y="1773443"/>
                <a:ext cx="5328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16421" y="1757963"/>
                  <a:ext cx="83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14:cNvPr>
                <p14:cNvContentPartPr/>
                <p14:nvPr/>
              </p14:nvContentPartPr>
              <p14:xfrm>
                <a:off x="4407501" y="1765883"/>
                <a:ext cx="45720" cy="12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92021" y="1750403"/>
                  <a:ext cx="76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14:cNvPr>
                <p14:cNvContentPartPr/>
                <p14:nvPr/>
              </p14:nvContentPartPr>
              <p14:xfrm>
                <a:off x="4483101" y="1781003"/>
                <a:ext cx="23040" cy="10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67621" y="1765523"/>
                  <a:ext cx="5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14:cNvPr>
                <p14:cNvContentPartPr/>
                <p14:nvPr/>
              </p14:nvContentPartPr>
              <p14:xfrm>
                <a:off x="4543581" y="1675163"/>
                <a:ext cx="68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28101" y="1659683"/>
                  <a:ext cx="99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14:cNvPr>
                <p14:cNvContentPartPr/>
                <p14:nvPr/>
              </p14:nvContentPartPr>
              <p14:xfrm>
                <a:off x="4566261" y="1826363"/>
                <a:ext cx="53280" cy="7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50781" y="1810883"/>
                  <a:ext cx="8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14:cNvPr>
                <p14:cNvContentPartPr/>
                <p14:nvPr/>
              </p14:nvContentPartPr>
              <p14:xfrm>
                <a:off x="4483101" y="1690283"/>
                <a:ext cx="7920" cy="15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67621" y="167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93C8193-9E33-0748-9D41-5AA40B893197}"/>
              </a:ext>
            </a:extLst>
          </p:cNvPr>
          <p:cNvGrpSpPr/>
          <p:nvPr/>
        </p:nvGrpSpPr>
        <p:grpSpPr>
          <a:xfrm>
            <a:off x="1459660" y="4968280"/>
            <a:ext cx="983160" cy="227160"/>
            <a:chOff x="2094501" y="2967563"/>
            <a:chExt cx="9831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20E59B-E95C-8C43-869B-7EB0109F8426}"/>
                    </a:ext>
                  </a:extLst>
                </p14:cNvPr>
                <p14:cNvContentPartPr/>
                <p14:nvPr/>
              </p14:nvContentPartPr>
              <p14:xfrm>
                <a:off x="2094501" y="2990243"/>
                <a:ext cx="53280" cy="136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20E59B-E95C-8C43-869B-7EB0109F842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79021" y="2974763"/>
                  <a:ext cx="8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FF5574-73AD-844D-95F4-8B48405A89C0}"/>
                    </a:ext>
                  </a:extLst>
                </p14:cNvPr>
                <p14:cNvContentPartPr/>
                <p14:nvPr/>
              </p14:nvContentPartPr>
              <p14:xfrm>
                <a:off x="2109621" y="3111203"/>
                <a:ext cx="68400" cy="83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FF5574-73AD-844D-95F4-8B48405A89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4141" y="309572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46D1DF3-054F-DA45-B7FC-3250E4CF9CAD}"/>
                    </a:ext>
                  </a:extLst>
                </p14:cNvPr>
                <p14:cNvContentPartPr/>
                <p14:nvPr/>
              </p14:nvContentPartPr>
              <p14:xfrm>
                <a:off x="2253261" y="3096083"/>
                <a:ext cx="83520" cy="7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46D1DF3-054F-DA45-B7FC-3250E4CF9CA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37781" y="3080603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1D1F6E-50A6-C34C-A8CB-E3002C31725D}"/>
                    </a:ext>
                  </a:extLst>
                </p14:cNvPr>
                <p14:cNvContentPartPr/>
                <p14:nvPr/>
              </p14:nvContentPartPr>
              <p14:xfrm>
                <a:off x="2328861" y="2967563"/>
                <a:ext cx="45720" cy="21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1D1F6E-50A6-C34C-A8CB-E3002C31725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13381" y="2952083"/>
                  <a:ext cx="7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C7AD22-1631-1746-8ABC-735A8F0ABD8D}"/>
                    </a:ext>
                  </a:extLst>
                </p14:cNvPr>
                <p14:cNvContentPartPr/>
                <p14:nvPr/>
              </p14:nvContentPartPr>
              <p14:xfrm>
                <a:off x="2389341" y="3073403"/>
                <a:ext cx="106200" cy="9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C7AD22-1631-1746-8ABC-735A8F0ABD8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73861" y="3057923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2575C2-8A47-0640-9FFE-F4DEEDC7317D}"/>
                    </a:ext>
                  </a:extLst>
                </p14:cNvPr>
                <p14:cNvContentPartPr/>
                <p14:nvPr/>
              </p14:nvContentPartPr>
              <p14:xfrm>
                <a:off x="2540541" y="2967563"/>
                <a:ext cx="30600" cy="19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2575C2-8A47-0640-9FFE-F4DEEDC731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25061" y="295208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8C0B24-A84F-F141-8EA1-21B6C3644087}"/>
                    </a:ext>
                  </a:extLst>
                </p14:cNvPr>
                <p14:cNvContentPartPr/>
                <p14:nvPr/>
              </p14:nvContentPartPr>
              <p14:xfrm>
                <a:off x="2593461" y="3065843"/>
                <a:ext cx="68400" cy="91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8C0B24-A84F-F141-8EA1-21B6C364408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77981" y="305036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331B9B-9CF6-F745-B60A-B7D9DAE71C86}"/>
                    </a:ext>
                  </a:extLst>
                </p14:cNvPr>
                <p14:cNvContentPartPr/>
                <p14:nvPr/>
              </p14:nvContentPartPr>
              <p14:xfrm>
                <a:off x="2631261" y="3073403"/>
                <a:ext cx="53280" cy="9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331B9B-9CF6-F745-B60A-B7D9DAE71C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15781" y="305792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C78044-EA28-A84E-AB6E-6C499C55C9BC}"/>
                    </a:ext>
                  </a:extLst>
                </p14:cNvPr>
                <p14:cNvContentPartPr/>
                <p14:nvPr/>
              </p14:nvContentPartPr>
              <p14:xfrm>
                <a:off x="2797581" y="3035603"/>
                <a:ext cx="75960" cy="12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C78044-EA28-A84E-AB6E-6C499C55C9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82101" y="3020123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21F122-79E9-164F-9479-F5545DA6EAF1}"/>
                    </a:ext>
                  </a:extLst>
                </p14:cNvPr>
                <p14:cNvContentPartPr/>
                <p14:nvPr/>
              </p14:nvContentPartPr>
              <p14:xfrm>
                <a:off x="2888301" y="3118763"/>
                <a:ext cx="15480" cy="1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21F122-79E9-164F-9479-F5545DA6EAF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2821" y="3103283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1944E4C-7DB3-9F48-9D83-2D08B7C9A7FB}"/>
                    </a:ext>
                  </a:extLst>
                </p14:cNvPr>
                <p14:cNvContentPartPr/>
                <p14:nvPr/>
              </p14:nvContentPartPr>
              <p14:xfrm>
                <a:off x="2956341" y="3043163"/>
                <a:ext cx="75960" cy="113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1944E4C-7DB3-9F48-9D83-2D08B7C9A7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40861" y="3027683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CBE3DB-7501-4041-BCA7-0F24785B2631}"/>
                    </a:ext>
                  </a:extLst>
                </p14:cNvPr>
                <p14:cNvContentPartPr/>
                <p14:nvPr/>
              </p14:nvContentPartPr>
              <p14:xfrm>
                <a:off x="2986581" y="2975123"/>
                <a:ext cx="7920" cy="23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CBE3DB-7501-4041-BCA7-0F24785B263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71101" y="295964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746E95-376D-E845-BDE8-28B022C9F1C1}"/>
                    </a:ext>
                  </a:extLst>
                </p14:cNvPr>
                <p14:cNvContentPartPr/>
                <p14:nvPr/>
              </p14:nvContentPartPr>
              <p14:xfrm>
                <a:off x="3077301" y="3118763"/>
                <a:ext cx="360" cy="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746E95-376D-E845-BDE8-28B022C9F1C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61821" y="31032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4AE69C-A4E2-C346-997B-7486C62B964B}"/>
              </a:ext>
            </a:extLst>
          </p:cNvPr>
          <p:cNvGrpSpPr/>
          <p:nvPr/>
        </p:nvGrpSpPr>
        <p:grpSpPr>
          <a:xfrm>
            <a:off x="2661700" y="4946680"/>
            <a:ext cx="869400" cy="263880"/>
            <a:chOff x="3296541" y="2945963"/>
            <a:chExt cx="8694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89D9651-22AB-F340-A6CD-7F7DC9131EC9}"/>
                    </a:ext>
                  </a:extLst>
                </p14:cNvPr>
                <p14:cNvContentPartPr/>
                <p14:nvPr/>
              </p14:nvContentPartPr>
              <p14:xfrm>
                <a:off x="3296541" y="2967563"/>
                <a:ext cx="30600" cy="174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89D9651-22AB-F340-A6CD-7F7DC9131EC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81061" y="2952083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BE7A316-6F23-7F4B-B00A-01DCDE069FD5}"/>
                    </a:ext>
                  </a:extLst>
                </p14:cNvPr>
                <p14:cNvContentPartPr/>
                <p14:nvPr/>
              </p14:nvContentPartPr>
              <p14:xfrm>
                <a:off x="3296541" y="3118763"/>
                <a:ext cx="53280" cy="9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BE7A316-6F23-7F4B-B00A-01DCDE069FD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81061" y="310328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DC605B-CE69-4D48-ADF0-A87275941437}"/>
                    </a:ext>
                  </a:extLst>
                </p14:cNvPr>
                <p14:cNvContentPartPr/>
                <p14:nvPr/>
              </p14:nvContentPartPr>
              <p14:xfrm>
                <a:off x="3425061" y="3096083"/>
                <a:ext cx="83520" cy="83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DC605B-CE69-4D48-ADF0-A872759414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9581" y="308060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858245-3A7F-0841-82A6-6C4B0FEAF55B}"/>
                    </a:ext>
                  </a:extLst>
                </p14:cNvPr>
                <p14:cNvContentPartPr/>
                <p14:nvPr/>
              </p14:nvContentPartPr>
              <p14:xfrm>
                <a:off x="3500661" y="2945963"/>
                <a:ext cx="53280" cy="23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858245-3A7F-0841-82A6-6C4B0FEAF55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5181" y="2930483"/>
                  <a:ext cx="8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5AB27B-2745-CF43-B954-A3510FC35DCC}"/>
                    </a:ext>
                  </a:extLst>
                </p14:cNvPr>
                <p14:cNvContentPartPr/>
                <p14:nvPr/>
              </p14:nvContentPartPr>
              <p14:xfrm>
                <a:off x="3546021" y="3073403"/>
                <a:ext cx="113760" cy="98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5AB27B-2745-CF43-B954-A3510FC35D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30541" y="305792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6D71FDE-83D5-F641-B8C6-985A76E170B9}"/>
                    </a:ext>
                  </a:extLst>
                </p14:cNvPr>
                <p14:cNvContentPartPr/>
                <p14:nvPr/>
              </p14:nvContentPartPr>
              <p14:xfrm>
                <a:off x="3719541" y="2952443"/>
                <a:ext cx="38160" cy="20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6D71FDE-83D5-F641-B8C6-985A76E170B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04061" y="2936963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136FA92-73B2-C240-9B60-04311EAE65B2}"/>
                    </a:ext>
                  </a:extLst>
                </p14:cNvPr>
                <p14:cNvContentPartPr/>
                <p14:nvPr/>
              </p14:nvContentPartPr>
              <p14:xfrm>
                <a:off x="3780021" y="3058283"/>
                <a:ext cx="75960" cy="8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136FA92-73B2-C240-9B60-04311EAE65B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64541" y="304280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C070C17-9BAD-284B-AFB4-4BC03C7C94A7}"/>
                    </a:ext>
                  </a:extLst>
                </p14:cNvPr>
                <p14:cNvContentPartPr/>
                <p14:nvPr/>
              </p14:nvContentPartPr>
              <p14:xfrm>
                <a:off x="3893421" y="3058283"/>
                <a:ext cx="83520" cy="9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C070C17-9BAD-284B-AFB4-4BC03C7C94A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77941" y="304280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B57D2E-8073-C04C-A113-7F0B8B85F653}"/>
                    </a:ext>
                  </a:extLst>
                </p14:cNvPr>
                <p14:cNvContentPartPr/>
                <p14:nvPr/>
              </p14:nvContentPartPr>
              <p14:xfrm>
                <a:off x="3991701" y="3141443"/>
                <a:ext cx="7920" cy="15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B57D2E-8073-C04C-A113-7F0B8B85F65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76221" y="312596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C23AC16-D012-A64A-AFC0-A2EDF789F177}"/>
                    </a:ext>
                  </a:extLst>
                </p14:cNvPr>
                <p14:cNvContentPartPr/>
                <p14:nvPr/>
              </p14:nvContentPartPr>
              <p14:xfrm>
                <a:off x="4067301" y="3058283"/>
                <a:ext cx="53280" cy="113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C23AC16-D012-A64A-AFC0-A2EDF789F17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821" y="3042803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2D4779-EBF6-F540-B7A0-BA7276873E19}"/>
                    </a:ext>
                  </a:extLst>
                </p14:cNvPr>
                <p14:cNvContentPartPr/>
                <p14:nvPr/>
              </p14:nvContentPartPr>
              <p14:xfrm>
                <a:off x="4082421" y="3005363"/>
                <a:ext cx="7920" cy="7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2D4779-EBF6-F540-B7A0-BA7276873E1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6941" y="298988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5B4090-0C7E-A24E-A480-9859D064B441}"/>
                    </a:ext>
                  </a:extLst>
                </p14:cNvPr>
                <p14:cNvContentPartPr/>
                <p14:nvPr/>
              </p14:nvContentPartPr>
              <p14:xfrm>
                <a:off x="4158021" y="3133883"/>
                <a:ext cx="7920" cy="7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35B4090-0C7E-A24E-A480-9859D064B44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541" y="311840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8E0FDF2-7BD4-4E47-9ECF-D750D2EFBE80}"/>
                  </a:ext>
                </a:extLst>
              </p14:cNvPr>
              <p14:cNvContentPartPr/>
              <p14:nvPr/>
            </p14:nvContentPartPr>
            <p14:xfrm>
              <a:off x="7447761" y="4029140"/>
              <a:ext cx="182988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8E0FDF2-7BD4-4E47-9ECF-D750D2EFBE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765" y="4011140"/>
                <a:ext cx="186551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F2370F0-6FD6-D642-8BD4-D3714AE02A40}"/>
                  </a:ext>
                </a:extLst>
              </p14:cNvPr>
              <p14:cNvContentPartPr/>
              <p14:nvPr/>
            </p14:nvContentPartPr>
            <p14:xfrm>
              <a:off x="9730881" y="4029140"/>
              <a:ext cx="180720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F2370F0-6FD6-D642-8BD4-D3714AE02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2885" y="4011140"/>
                <a:ext cx="184283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4B7821A-A14E-FD45-8201-D58E475575F5}"/>
                  </a:ext>
                </a:extLst>
              </p14:cNvPr>
              <p14:cNvContentPartPr/>
              <p14:nvPr/>
            </p14:nvContentPartPr>
            <p14:xfrm>
              <a:off x="8321841" y="4043900"/>
              <a:ext cx="360" cy="1346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4B7821A-A14E-FD45-8201-D58E475575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3841" y="4025905"/>
                <a:ext cx="36000" cy="1381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79EDD5-7734-BE45-B47C-36E1CDEFB467}"/>
                  </a:ext>
                </a:extLst>
              </p14:cNvPr>
              <p14:cNvContentPartPr/>
              <p14:nvPr/>
            </p14:nvContentPartPr>
            <p14:xfrm>
              <a:off x="10559241" y="4043900"/>
              <a:ext cx="360" cy="1353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79EDD5-7734-BE45-B47C-36E1CDEFB4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1241" y="4025905"/>
                <a:ext cx="36000" cy="1389231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2AE2E48-9EBE-EA46-A3F5-011FBFE8EAE4}"/>
              </a:ext>
            </a:extLst>
          </p:cNvPr>
          <p:cNvGrpSpPr/>
          <p:nvPr/>
        </p:nvGrpSpPr>
        <p:grpSpPr>
          <a:xfrm>
            <a:off x="7478001" y="4179620"/>
            <a:ext cx="317880" cy="227160"/>
            <a:chOff x="1141941" y="2158643"/>
            <a:chExt cx="317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3A340A-1BD6-F842-B2BA-528AAB4AD1DA}"/>
                    </a:ext>
                  </a:extLst>
                </p14:cNvPr>
                <p14:cNvContentPartPr/>
                <p14:nvPr/>
              </p14:nvContentPartPr>
              <p14:xfrm>
                <a:off x="1141941" y="2226683"/>
                <a:ext cx="83520" cy="15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3A340A-1BD6-F842-B2BA-528AAB4AD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981" y="2195723"/>
                  <a:ext cx="14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CD092C-F45C-7540-9951-8B354AD7A6D3}"/>
                    </a:ext>
                  </a:extLst>
                </p14:cNvPr>
                <p14:cNvContentPartPr/>
                <p14:nvPr/>
              </p14:nvContentPartPr>
              <p14:xfrm>
                <a:off x="1247781" y="2370323"/>
                <a:ext cx="15480" cy="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CD092C-F45C-7540-9951-8B354AD7A6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821" y="233936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C53E5F-72BE-3242-BA1A-ECAE7A7D76AE}"/>
                    </a:ext>
                  </a:extLst>
                </p14:cNvPr>
                <p14:cNvContentPartPr/>
                <p14:nvPr/>
              </p14:nvContentPartPr>
              <p14:xfrm>
                <a:off x="1330941" y="2249363"/>
                <a:ext cx="60840" cy="136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C53E5F-72BE-3242-BA1A-ECAE7A7D76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981" y="221840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1985F6-5974-BC4B-9DE8-4DE8F57ABFE9}"/>
                    </a:ext>
                  </a:extLst>
                </p14:cNvPr>
                <p14:cNvContentPartPr/>
                <p14:nvPr/>
              </p14:nvContentPartPr>
              <p14:xfrm>
                <a:off x="1338501" y="2158643"/>
                <a:ext cx="1548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1985F6-5974-BC4B-9DE8-4DE8F57ABF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41" y="2127683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61C7136-7E92-BF47-B743-B7D260FCD923}"/>
                    </a:ext>
                  </a:extLst>
                </p14:cNvPr>
                <p14:cNvContentPartPr/>
                <p14:nvPr/>
              </p14:nvContentPartPr>
              <p14:xfrm>
                <a:off x="1444341" y="2362763"/>
                <a:ext cx="15480" cy="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61C7136-7E92-BF47-B743-B7D260FCD9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3381" y="2331803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0AF28DA-47D0-1549-9A94-43292B726E01}"/>
              </a:ext>
            </a:extLst>
          </p:cNvPr>
          <p:cNvGrpSpPr/>
          <p:nvPr/>
        </p:nvGrpSpPr>
        <p:grpSpPr>
          <a:xfrm>
            <a:off x="11000601" y="4194740"/>
            <a:ext cx="355680" cy="227160"/>
            <a:chOff x="4664541" y="2173763"/>
            <a:chExt cx="355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0B2E9A0-4E35-AB41-91CD-46898BEB8ECA}"/>
                    </a:ext>
                  </a:extLst>
                </p14:cNvPr>
                <p14:cNvContentPartPr/>
                <p14:nvPr/>
              </p14:nvContentPartPr>
              <p14:xfrm>
                <a:off x="4664541" y="2231003"/>
                <a:ext cx="97920" cy="169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0B2E9A0-4E35-AB41-91CD-46898BEB8E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467" y="2200043"/>
                  <a:ext cx="159346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43B1D3-4DF5-4D44-98BE-04FF542A6933}"/>
                    </a:ext>
                  </a:extLst>
                </p14:cNvPr>
                <p14:cNvContentPartPr/>
                <p14:nvPr/>
              </p14:nvContentPartPr>
              <p14:xfrm>
                <a:off x="4777941" y="2385443"/>
                <a:ext cx="792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43B1D3-4DF5-4D44-98BE-04FF542A69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6981" y="235448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CD90F9-79A3-1941-9206-C1DCC5744580}"/>
                    </a:ext>
                  </a:extLst>
                </p14:cNvPr>
                <p14:cNvContentPartPr/>
                <p14:nvPr/>
              </p14:nvContentPartPr>
              <p14:xfrm>
                <a:off x="4861101" y="2258003"/>
                <a:ext cx="83520" cy="13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CD90F9-79A3-1941-9206-C1DCC57445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0141" y="2227043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E01576C-0F95-3945-BCE9-A6BE673426D9}"/>
                    </a:ext>
                  </a:extLst>
                </p14:cNvPr>
                <p14:cNvContentPartPr/>
                <p14:nvPr/>
              </p14:nvContentPartPr>
              <p14:xfrm>
                <a:off x="4883781" y="2173763"/>
                <a:ext cx="360" cy="7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E01576C-0F95-3945-BCE9-A6BE673426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2821" y="2142803"/>
                  <a:ext cx="6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F0D3F9-53C7-DC4A-80B4-0AC225172CF5}"/>
                    </a:ext>
                  </a:extLst>
                </p14:cNvPr>
                <p14:cNvContentPartPr/>
                <p14:nvPr/>
              </p14:nvContentPartPr>
              <p14:xfrm>
                <a:off x="5012301" y="2377883"/>
                <a:ext cx="7920" cy="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F0D3F9-53C7-DC4A-80B4-0AC225172C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81341" y="2346923"/>
                  <a:ext cx="691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EFF378C-BBD4-EC48-BE8C-E1A37198DEE5}"/>
              </a:ext>
            </a:extLst>
          </p:cNvPr>
          <p:cNvGrpSpPr/>
          <p:nvPr/>
        </p:nvGrpSpPr>
        <p:grpSpPr>
          <a:xfrm>
            <a:off x="7406721" y="3756620"/>
            <a:ext cx="169920" cy="181800"/>
            <a:chOff x="1070661" y="1735643"/>
            <a:chExt cx="1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878138-E393-8D4C-B4C4-7F12EFEB7AD6}"/>
                    </a:ext>
                  </a:extLst>
                </p14:cNvPr>
                <p14:cNvContentPartPr/>
                <p14:nvPr/>
              </p14:nvContentPartPr>
              <p14:xfrm>
                <a:off x="1141941" y="1773443"/>
                <a:ext cx="23040" cy="102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878138-E393-8D4C-B4C4-7F12EFEB7A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0981" y="1742483"/>
                  <a:ext cx="84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8975532-2243-5B42-B8AB-997AB5BC4B5E}"/>
                    </a:ext>
                  </a:extLst>
                </p14:cNvPr>
                <p14:cNvContentPartPr/>
                <p14:nvPr/>
              </p14:nvContentPartPr>
              <p14:xfrm>
                <a:off x="1070661" y="1735643"/>
                <a:ext cx="169920" cy="181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8975532-2243-5B42-B8AB-997AB5BC4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701" y="1704683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44C07A1-3A99-FE42-9BC6-1C9ED75F1928}"/>
                  </a:ext>
                </a:extLst>
              </p14:cNvPr>
              <p14:cNvContentPartPr/>
              <p14:nvPr/>
            </p14:nvContentPartPr>
            <p14:xfrm>
              <a:off x="9133641" y="3794420"/>
              <a:ext cx="144000" cy="1288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44C07A1-3A99-FE42-9BC6-1C9ED75F192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02681" y="3763460"/>
                <a:ext cx="2052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8E7D8B6-2EAE-D848-B194-AF7CDB321BFF}"/>
              </a:ext>
            </a:extLst>
          </p:cNvPr>
          <p:cNvGrpSpPr/>
          <p:nvPr/>
        </p:nvGrpSpPr>
        <p:grpSpPr>
          <a:xfrm>
            <a:off x="9703881" y="3764180"/>
            <a:ext cx="208800" cy="174240"/>
            <a:chOff x="3367821" y="1743203"/>
            <a:chExt cx="208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86DDF2A-C1AE-154E-B913-6967E70A1D80}"/>
                    </a:ext>
                  </a:extLst>
                </p14:cNvPr>
                <p14:cNvContentPartPr/>
                <p14:nvPr/>
              </p14:nvContentPartPr>
              <p14:xfrm>
                <a:off x="3455301" y="1765883"/>
                <a:ext cx="23040" cy="95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86DDF2A-C1AE-154E-B913-6967E70A1D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4341" y="1734923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5DDF3E3-B307-2B4C-8F8B-79795880ABAB}"/>
                    </a:ext>
                  </a:extLst>
                </p14:cNvPr>
                <p14:cNvContentPartPr/>
                <p14:nvPr/>
              </p14:nvContentPartPr>
              <p14:xfrm>
                <a:off x="3367821" y="1743203"/>
                <a:ext cx="208800" cy="174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5DDF3E3-B307-2B4C-8F8B-79795880AB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6861" y="1712243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972A199-96CE-8C44-B04C-3B2890649B1B}"/>
                  </a:ext>
                </a:extLst>
              </p14:cNvPr>
              <p14:cNvContentPartPr/>
              <p14:nvPr/>
            </p14:nvContentPartPr>
            <p14:xfrm>
              <a:off x="11401281" y="3786860"/>
              <a:ext cx="151560" cy="113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972A199-96CE-8C44-B04C-3B2890649B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70321" y="3755900"/>
                <a:ext cx="21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E061080-2493-9E43-A5E2-8405313A6C1F}"/>
              </a:ext>
            </a:extLst>
          </p:cNvPr>
          <p:cNvGrpSpPr/>
          <p:nvPr/>
        </p:nvGrpSpPr>
        <p:grpSpPr>
          <a:xfrm>
            <a:off x="8075267" y="2864538"/>
            <a:ext cx="1255320" cy="355680"/>
            <a:chOff x="1739207" y="843561"/>
            <a:chExt cx="12553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F247FA-DA42-9F4F-9790-5F36B938C22B}"/>
                    </a:ext>
                  </a:extLst>
                </p14:cNvPr>
                <p14:cNvContentPartPr/>
                <p14:nvPr/>
              </p14:nvContentPartPr>
              <p14:xfrm>
                <a:off x="1739207" y="979641"/>
                <a:ext cx="98640" cy="12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F247FA-DA42-9F4F-9790-5F36B938C2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8247" y="948681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932648-8BC4-5042-B4DB-6C14C2F8715A}"/>
                    </a:ext>
                  </a:extLst>
                </p14:cNvPr>
                <p14:cNvContentPartPr/>
                <p14:nvPr/>
              </p14:nvContentPartPr>
              <p14:xfrm>
                <a:off x="1845047" y="987201"/>
                <a:ext cx="106200" cy="121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932648-8BC4-5042-B4DB-6C14C2F871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4087" y="956241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06EB73-AC7C-E34D-9910-765C504ABF30}"/>
                    </a:ext>
                  </a:extLst>
                </p14:cNvPr>
                <p14:cNvContentPartPr/>
                <p14:nvPr/>
              </p14:nvContentPartPr>
              <p14:xfrm>
                <a:off x="1973567" y="1002321"/>
                <a:ext cx="151560" cy="113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06EB73-AC7C-E34D-9910-765C504ABF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42607" y="971361"/>
                  <a:ext cx="21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B9AEB7-CE5E-4744-8C6F-AF29AE75D861}"/>
                    </a:ext>
                  </a:extLst>
                </p14:cNvPr>
                <p14:cNvContentPartPr/>
                <p14:nvPr/>
              </p14:nvContentPartPr>
              <p14:xfrm>
                <a:off x="2155007" y="1002321"/>
                <a:ext cx="113760" cy="196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B9AEB7-CE5E-4744-8C6F-AF29AE75D8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4047" y="971361"/>
                  <a:ext cx="17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0C6790D-22B8-3E47-BA2B-121EF49B7001}"/>
                    </a:ext>
                  </a:extLst>
                </p14:cNvPr>
                <p14:cNvContentPartPr/>
                <p14:nvPr/>
              </p14:nvContentPartPr>
              <p14:xfrm>
                <a:off x="2283527" y="858681"/>
                <a:ext cx="30600" cy="249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0C6790D-22B8-3E47-BA2B-121EF49B700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2567" y="827721"/>
                  <a:ext cx="9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F8D1065-6716-FD46-9B69-3DB021712814}"/>
                    </a:ext>
                  </a:extLst>
                </p14:cNvPr>
                <p14:cNvContentPartPr/>
                <p14:nvPr/>
              </p14:nvContentPartPr>
              <p14:xfrm>
                <a:off x="2284247" y="1017441"/>
                <a:ext cx="45000" cy="38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F8D1065-6716-FD46-9B69-3DB0217128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3287" y="986481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3AA86CD-706B-8440-AC7F-A4A4EF5485DE}"/>
                    </a:ext>
                  </a:extLst>
                </p14:cNvPr>
                <p14:cNvContentPartPr/>
                <p14:nvPr/>
              </p14:nvContentPartPr>
              <p14:xfrm>
                <a:off x="2336447" y="1002321"/>
                <a:ext cx="75960" cy="12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3AA86CD-706B-8440-AC7F-A4A4EF5485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05487" y="971361"/>
                  <a:ext cx="137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327C823-436B-6F48-A048-79D2035EA0BD}"/>
                    </a:ext>
                  </a:extLst>
                </p14:cNvPr>
                <p14:cNvContentPartPr/>
                <p14:nvPr/>
              </p14:nvContentPartPr>
              <p14:xfrm>
                <a:off x="2457407" y="995481"/>
                <a:ext cx="83520" cy="158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327C823-436B-6F48-A048-79D2035EA0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6447" y="964450"/>
                  <a:ext cx="14472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1683FD-F000-734F-9658-C3158B4D5DA7}"/>
                    </a:ext>
                  </a:extLst>
                </p14:cNvPr>
                <p14:cNvContentPartPr/>
                <p14:nvPr/>
              </p14:nvContentPartPr>
              <p14:xfrm>
                <a:off x="2737127" y="1017441"/>
                <a:ext cx="106200" cy="9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1683FD-F000-734F-9658-C3158B4D5D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6167" y="986481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8B48B1-5C14-0E47-806C-F686F9D85D69}"/>
                    </a:ext>
                  </a:extLst>
                </p14:cNvPr>
                <p14:cNvContentPartPr/>
                <p14:nvPr/>
              </p14:nvContentPartPr>
              <p14:xfrm>
                <a:off x="2812727" y="843561"/>
                <a:ext cx="60840" cy="272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8B48B1-5C14-0E47-806C-F686F9D85D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1767" y="812601"/>
                  <a:ext cx="12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A4CEB9B-D8EE-2748-916F-4ED364AC7C68}"/>
                    </a:ext>
                  </a:extLst>
                </p14:cNvPr>
                <p14:cNvContentPartPr/>
                <p14:nvPr/>
              </p14:nvContentPartPr>
              <p14:xfrm>
                <a:off x="2911007" y="987201"/>
                <a:ext cx="83520" cy="128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A4CEB9B-D8EE-2748-916F-4ED364AC7C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80047" y="956241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20AF6F2-B5D1-094F-BA3D-57CC4D041703}"/>
              </a:ext>
            </a:extLst>
          </p:cNvPr>
          <p:cNvGrpSpPr/>
          <p:nvPr/>
        </p:nvGrpSpPr>
        <p:grpSpPr>
          <a:xfrm>
            <a:off x="7205841" y="4618100"/>
            <a:ext cx="1066320" cy="227160"/>
            <a:chOff x="869781" y="2597123"/>
            <a:chExt cx="10663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841F1A7-2C01-2743-BCDA-E5E4D5618A9E}"/>
                    </a:ext>
                  </a:extLst>
                </p14:cNvPr>
                <p14:cNvContentPartPr/>
                <p14:nvPr/>
              </p14:nvContentPartPr>
              <p14:xfrm>
                <a:off x="869781" y="2680283"/>
                <a:ext cx="45720" cy="144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841F1A7-2C01-2743-BCDA-E5E4D5618A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301" y="2664803"/>
                  <a:ext cx="76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E6C4635-4564-F643-8D37-128F9D6B1560}"/>
                    </a:ext>
                  </a:extLst>
                </p14:cNvPr>
                <p14:cNvContentPartPr/>
                <p14:nvPr/>
              </p14:nvContentPartPr>
              <p14:xfrm>
                <a:off x="877341" y="2597123"/>
                <a:ext cx="83520" cy="121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E6C4635-4564-F643-8D37-128F9D6B15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861" y="258164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3AC9DB-BFFC-5B43-9935-E56BBD046E09}"/>
                    </a:ext>
                  </a:extLst>
                </p14:cNvPr>
                <p14:cNvContentPartPr/>
                <p14:nvPr/>
              </p14:nvContentPartPr>
              <p14:xfrm>
                <a:off x="1043661" y="2748323"/>
                <a:ext cx="68400" cy="75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33AC9DB-BFFC-5B43-9935-E56BBD046E0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181" y="2732843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9361CC1-7EE1-D849-AEAC-0CBFA199B14F}"/>
                    </a:ext>
                  </a:extLst>
                </p14:cNvPr>
                <p14:cNvContentPartPr/>
                <p14:nvPr/>
              </p14:nvContentPartPr>
              <p14:xfrm>
                <a:off x="1089021" y="2604683"/>
                <a:ext cx="53280" cy="204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9361CC1-7EE1-D849-AEAC-0CBFA199B1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541" y="2589203"/>
                  <a:ext cx="8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3E50AA9-EBAF-A64D-A71A-F225E442CA14}"/>
                    </a:ext>
                  </a:extLst>
                </p14:cNvPr>
                <p14:cNvContentPartPr/>
                <p14:nvPr/>
              </p14:nvContentPartPr>
              <p14:xfrm>
                <a:off x="1149501" y="2725643"/>
                <a:ext cx="121320" cy="91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3E50AA9-EBAF-A64D-A71A-F225E442CA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4021" y="271016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BF386D-14F9-1D42-A231-2D25E2CCB924}"/>
                    </a:ext>
                  </a:extLst>
                </p14:cNvPr>
                <p14:cNvContentPartPr/>
                <p14:nvPr/>
              </p14:nvContentPartPr>
              <p14:xfrm>
                <a:off x="1383861" y="2604683"/>
                <a:ext cx="30600" cy="196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BF386D-14F9-1D42-A231-2D25E2CCB9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68381" y="258920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04C024-9FAD-4742-8200-938B3D605725}"/>
                    </a:ext>
                  </a:extLst>
                </p14:cNvPr>
                <p14:cNvContentPartPr/>
                <p14:nvPr/>
              </p14:nvContentPartPr>
              <p14:xfrm>
                <a:off x="1429221" y="2702963"/>
                <a:ext cx="75960" cy="98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04C024-9FAD-4742-8200-938B3D60572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13741" y="268748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757ADDC-C001-B04B-A51C-0BF688B7F87C}"/>
                    </a:ext>
                  </a:extLst>
                </p14:cNvPr>
                <p14:cNvContentPartPr/>
                <p14:nvPr/>
              </p14:nvContentPartPr>
              <p14:xfrm>
                <a:off x="1504821" y="2702963"/>
                <a:ext cx="3816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757ADDC-C001-B04B-A51C-0BF688B7F8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89341" y="2687483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D6993F-4324-7740-8F07-437BB463D90D}"/>
                    </a:ext>
                  </a:extLst>
                </p14:cNvPr>
                <p14:cNvContentPartPr/>
                <p14:nvPr/>
              </p14:nvContentPartPr>
              <p14:xfrm>
                <a:off x="1633341" y="2680283"/>
                <a:ext cx="91080" cy="121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D6993F-4324-7740-8F07-437BB463D9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17861" y="2664803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AA448EE-4D6C-C64A-B038-D162F51B8F5D}"/>
                    </a:ext>
                  </a:extLst>
                </p14:cNvPr>
                <p14:cNvContentPartPr/>
                <p14:nvPr/>
              </p14:nvContentPartPr>
              <p14:xfrm>
                <a:off x="1754301" y="2786123"/>
                <a:ext cx="15480" cy="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AA448EE-4D6C-C64A-B038-D162F51B8F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38821" y="2770643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B20A90-339A-7C40-83F7-10E2188409BF}"/>
                    </a:ext>
                  </a:extLst>
                </p14:cNvPr>
                <p14:cNvContentPartPr/>
                <p14:nvPr/>
              </p14:nvContentPartPr>
              <p14:xfrm>
                <a:off x="1822341" y="2702963"/>
                <a:ext cx="60840" cy="106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B20A90-339A-7C40-83F7-10E2188409B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06861" y="2687483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A6F4465-3865-ED47-A7E5-658A8274DF4A}"/>
                    </a:ext>
                  </a:extLst>
                </p14:cNvPr>
                <p14:cNvContentPartPr/>
                <p14:nvPr/>
              </p14:nvContentPartPr>
              <p14:xfrm>
                <a:off x="1829901" y="2634923"/>
                <a:ext cx="15480" cy="23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A6F4465-3865-ED47-A7E5-658A8274DF4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14421" y="2619443"/>
                  <a:ext cx="4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707F1AB-BEE3-D64F-AE75-FC452A2C83B1}"/>
                    </a:ext>
                  </a:extLst>
                </p14:cNvPr>
                <p14:cNvContentPartPr/>
                <p14:nvPr/>
              </p14:nvContentPartPr>
              <p14:xfrm>
                <a:off x="1935741" y="2793683"/>
                <a:ext cx="360" cy="7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707F1AB-BEE3-D64F-AE75-FC452A2C83B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0261" y="277820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55374F7-CB93-2B4E-AD5D-0298044316B0}"/>
              </a:ext>
            </a:extLst>
          </p:cNvPr>
          <p:cNvGrpSpPr/>
          <p:nvPr/>
        </p:nvGrpSpPr>
        <p:grpSpPr>
          <a:xfrm>
            <a:off x="10796481" y="4663460"/>
            <a:ext cx="1149480" cy="249840"/>
            <a:chOff x="4460421" y="2642483"/>
            <a:chExt cx="1149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5CA768-CF7B-5D48-883E-7C457E5F3110}"/>
                    </a:ext>
                  </a:extLst>
                </p14:cNvPr>
                <p14:cNvContentPartPr/>
                <p14:nvPr/>
              </p14:nvContentPartPr>
              <p14:xfrm>
                <a:off x="4460421" y="2687843"/>
                <a:ext cx="68400" cy="181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5CA768-CF7B-5D48-883E-7C457E5F31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4941" y="2672363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A21D6DA-7FD2-FC43-98A0-BA80BF60AFC8}"/>
                    </a:ext>
                  </a:extLst>
                </p14:cNvPr>
                <p14:cNvContentPartPr/>
                <p14:nvPr/>
              </p14:nvContentPartPr>
              <p14:xfrm>
                <a:off x="4460421" y="2642483"/>
                <a:ext cx="83520" cy="113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A21D6DA-7FD2-FC43-98A0-BA80BF60AF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44941" y="262700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29C4F3B-58D7-8E45-8680-7C8AE0CD15A7}"/>
                    </a:ext>
                  </a:extLst>
                </p14:cNvPr>
                <p14:cNvContentPartPr/>
                <p14:nvPr/>
              </p14:nvContentPartPr>
              <p14:xfrm>
                <a:off x="4626741" y="2793683"/>
                <a:ext cx="91080" cy="83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29C4F3B-58D7-8E45-8680-7C8AE0CD15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11261" y="2778203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408CDD-FE65-324F-A5FE-50D0B0A195EC}"/>
                    </a:ext>
                  </a:extLst>
                </p14:cNvPr>
                <p14:cNvContentPartPr/>
                <p14:nvPr/>
              </p14:nvContentPartPr>
              <p14:xfrm>
                <a:off x="4702341" y="2665163"/>
                <a:ext cx="45720" cy="21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408CDD-FE65-324F-A5FE-50D0B0A195E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6861" y="2649683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5914D75-1B24-3A44-AB18-90A024C50012}"/>
                    </a:ext>
                  </a:extLst>
                </p14:cNvPr>
                <p14:cNvContentPartPr/>
                <p14:nvPr/>
              </p14:nvContentPartPr>
              <p14:xfrm>
                <a:off x="4755261" y="2778563"/>
                <a:ext cx="106200" cy="113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5914D75-1B24-3A44-AB18-90A024C500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39781" y="2763083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23336B7-AC9F-B345-8A16-4AF3297F4447}"/>
                    </a:ext>
                  </a:extLst>
                </p14:cNvPr>
                <p14:cNvContentPartPr/>
                <p14:nvPr/>
              </p14:nvContentPartPr>
              <p14:xfrm>
                <a:off x="4959381" y="2651123"/>
                <a:ext cx="38160" cy="196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23336B7-AC9F-B345-8A16-4AF3297F444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901" y="2635643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E1BC26D-9E24-614C-94B8-23FD78BD55BE}"/>
                    </a:ext>
                  </a:extLst>
                </p14:cNvPr>
                <p14:cNvContentPartPr/>
                <p14:nvPr/>
              </p14:nvContentPartPr>
              <p14:xfrm>
                <a:off x="5004741" y="2763443"/>
                <a:ext cx="105480" cy="98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E1BC26D-9E24-614C-94B8-23FD78BD55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89208" y="2747963"/>
                  <a:ext cx="136185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C3F233-C93D-774D-9A47-D344227B5487}"/>
                    </a:ext>
                  </a:extLst>
                </p14:cNvPr>
                <p14:cNvContentPartPr/>
                <p14:nvPr/>
              </p14:nvContentPartPr>
              <p14:xfrm>
                <a:off x="5057661" y="2771003"/>
                <a:ext cx="68400" cy="91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C3F233-C93D-774D-9A47-D344227B54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42181" y="275552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2FB5E82-30D2-5843-B566-96B439D8EB56}"/>
                    </a:ext>
                  </a:extLst>
                </p14:cNvPr>
                <p14:cNvContentPartPr/>
                <p14:nvPr/>
              </p14:nvContentPartPr>
              <p14:xfrm>
                <a:off x="5254221" y="2718083"/>
                <a:ext cx="91080" cy="144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2FB5E82-30D2-5843-B566-96B439D8EB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8741" y="2702603"/>
                  <a:ext cx="121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BE15130-E731-3145-8B04-453C04F407EA}"/>
                    </a:ext>
                  </a:extLst>
                </p14:cNvPr>
                <p14:cNvContentPartPr/>
                <p14:nvPr/>
              </p14:nvContentPartPr>
              <p14:xfrm>
                <a:off x="5405421" y="2823923"/>
                <a:ext cx="360" cy="15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BE15130-E731-3145-8B04-453C04F407E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89941" y="2808443"/>
                  <a:ext cx="30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002C719-25FC-6A44-BF34-C1ADD1FA1841}"/>
                    </a:ext>
                  </a:extLst>
                </p14:cNvPr>
                <p14:cNvContentPartPr/>
                <p14:nvPr/>
              </p14:nvContentPartPr>
              <p14:xfrm>
                <a:off x="5443221" y="2740763"/>
                <a:ext cx="83520" cy="121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002C719-25FC-6A44-BF34-C1ADD1FA184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27741" y="272528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400DFA8-2E49-3F4C-9671-8C11DB841E2E}"/>
                    </a:ext>
                  </a:extLst>
                </p14:cNvPr>
                <p14:cNvContentPartPr/>
                <p14:nvPr/>
              </p14:nvContentPartPr>
              <p14:xfrm>
                <a:off x="5458341" y="2680283"/>
                <a:ext cx="7920" cy="15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400DFA8-2E49-3F4C-9671-8C11DB841E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2861" y="266480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666C65F-60BE-974E-AF76-35B5EDD23F57}"/>
                    </a:ext>
                  </a:extLst>
                </p14:cNvPr>
                <p14:cNvContentPartPr/>
                <p14:nvPr/>
              </p14:nvContentPartPr>
              <p14:xfrm>
                <a:off x="5601981" y="2823923"/>
                <a:ext cx="792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666C65F-60BE-974E-AF76-35B5EDD23F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86501" y="2808443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2C51A2E-0567-C948-9569-7369A7C0145B}"/>
              </a:ext>
            </a:extLst>
          </p:cNvPr>
          <p:cNvGrpSpPr/>
          <p:nvPr/>
        </p:nvGrpSpPr>
        <p:grpSpPr>
          <a:xfrm>
            <a:off x="8007201" y="3492020"/>
            <a:ext cx="680760" cy="537480"/>
            <a:chOff x="1671141" y="1471043"/>
            <a:chExt cx="6807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F2B2E9B-2415-5B43-8DDC-19BA07BEE935}"/>
                    </a:ext>
                  </a:extLst>
                </p14:cNvPr>
                <p14:cNvContentPartPr/>
                <p14:nvPr/>
              </p14:nvContentPartPr>
              <p14:xfrm>
                <a:off x="1988661" y="2008163"/>
                <a:ext cx="7920" cy="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F2B2E9B-2415-5B43-8DDC-19BA07BEE93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7066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C6B0048-58C8-7C46-A0C6-DE18C5E523BB}"/>
                    </a:ext>
                  </a:extLst>
                </p14:cNvPr>
                <p14:cNvContentPartPr/>
                <p14:nvPr/>
              </p14:nvContentPartPr>
              <p14:xfrm>
                <a:off x="2012061" y="2008163"/>
                <a:ext cx="1476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C6B0048-58C8-7C46-A0C6-DE18C5E523B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611" y="1990163"/>
                  <a:ext cx="5129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06D3D1-3BAB-2A47-BBE5-C83AFB8F38AE}"/>
                    </a:ext>
                  </a:extLst>
                </p14:cNvPr>
                <p14:cNvContentPartPr/>
                <p14:nvPr/>
              </p14:nvContentPartPr>
              <p14:xfrm>
                <a:off x="1996221" y="2008163"/>
                <a:ext cx="1548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06D3D1-3BAB-2A47-BBE5-C83AFB8F38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822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1C362E-ECC8-2D48-852B-9D8B682E96F1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792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1C362E-ECC8-2D48-852B-9D8B682E96F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31439DC-4C34-3540-BC7C-55FC3850A0AB}"/>
                    </a:ext>
                  </a:extLst>
                </p14:cNvPr>
                <p14:cNvContentPartPr/>
                <p14:nvPr/>
              </p14:nvContentPartPr>
              <p14:xfrm>
                <a:off x="2011341" y="2008163"/>
                <a:ext cx="1548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31439DC-4C34-3540-BC7C-55FC3850A0A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9334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310467-0093-F140-B6BC-189C07B3E35F}"/>
                    </a:ext>
                  </a:extLst>
                </p14:cNvPr>
                <p14:cNvContentPartPr/>
                <p14:nvPr/>
              </p14:nvContentPartPr>
              <p14:xfrm>
                <a:off x="1965981" y="2008163"/>
                <a:ext cx="1548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310467-0093-F140-B6BC-189C07B3E3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7981" y="1990163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5A07912-3AA1-E842-AD41-377390459A7D}"/>
                    </a:ext>
                  </a:extLst>
                </p14:cNvPr>
                <p14:cNvContentPartPr/>
                <p14:nvPr/>
              </p14:nvContentPartPr>
              <p14:xfrm>
                <a:off x="1671141" y="1584443"/>
                <a:ext cx="83520" cy="83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5A07912-3AA1-E842-AD41-377390459A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55661" y="156896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4B589D-9FE8-684F-9A8D-FFE38400D6A0}"/>
                    </a:ext>
                  </a:extLst>
                </p14:cNvPr>
                <p14:cNvContentPartPr/>
                <p14:nvPr/>
              </p14:nvContentPartPr>
              <p14:xfrm>
                <a:off x="1754301" y="1576883"/>
                <a:ext cx="83520" cy="91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4B589D-9FE8-684F-9A8D-FFE38400D6A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38821" y="1561403"/>
                  <a:ext cx="114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42A4356-CE95-8E44-B9C3-85A23DBCFAB4}"/>
                    </a:ext>
                  </a:extLst>
                </p14:cNvPr>
                <p14:cNvContentPartPr/>
                <p14:nvPr/>
              </p14:nvContentPartPr>
              <p14:xfrm>
                <a:off x="1845021" y="1599563"/>
                <a:ext cx="128880" cy="8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42A4356-CE95-8E44-B9C3-85A23DBCFAB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29541" y="1584083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DFA7ACD-E58A-6543-9EC8-3B3F462FE54F}"/>
                    </a:ext>
                  </a:extLst>
                </p14:cNvPr>
                <p14:cNvContentPartPr/>
                <p14:nvPr/>
              </p14:nvContentPartPr>
              <p14:xfrm>
                <a:off x="1988661" y="1592003"/>
                <a:ext cx="106200" cy="158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DFA7ACD-E58A-6543-9EC8-3B3F462FE5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73181" y="1576523"/>
                  <a:ext cx="13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01E02D-B6D9-FD4A-8AAD-DD2CDEABFA85}"/>
                    </a:ext>
                  </a:extLst>
                </p14:cNvPr>
                <p14:cNvContentPartPr/>
                <p14:nvPr/>
              </p14:nvContentPartPr>
              <p14:xfrm>
                <a:off x="2094501" y="1471043"/>
                <a:ext cx="23040" cy="204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01E02D-B6D9-FD4A-8AAD-DD2CDEABFA8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79021" y="1455563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665825A-C2F0-0840-98B0-66965776D1A8}"/>
                    </a:ext>
                  </a:extLst>
                </p14:cNvPr>
                <p14:cNvContentPartPr/>
                <p14:nvPr/>
              </p14:nvContentPartPr>
              <p14:xfrm>
                <a:off x="2086941" y="1576883"/>
                <a:ext cx="189360" cy="113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665825A-C2F0-0840-98B0-66965776D1A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71461" y="1561403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21D3E7-DD3C-B04E-A2EE-1C37552B16BC}"/>
                    </a:ext>
                  </a:extLst>
                </p14:cNvPr>
                <p14:cNvContentPartPr/>
                <p14:nvPr/>
              </p14:nvContentPartPr>
              <p14:xfrm>
                <a:off x="2253261" y="1592003"/>
                <a:ext cx="98640" cy="113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21D3E7-DD3C-B04E-A2EE-1C37552B16B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37781" y="1576523"/>
                  <a:ext cx="1292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17CA7EC-9F4E-D940-8FCE-0AD43A89A66D}"/>
              </a:ext>
            </a:extLst>
          </p:cNvPr>
          <p:cNvGrpSpPr/>
          <p:nvPr/>
        </p:nvGrpSpPr>
        <p:grpSpPr>
          <a:xfrm>
            <a:off x="10199241" y="3461780"/>
            <a:ext cx="582480" cy="264960"/>
            <a:chOff x="3863181" y="1440803"/>
            <a:chExt cx="5824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986E8D0-473B-EE4A-9E33-2E71D3490486}"/>
                    </a:ext>
                  </a:extLst>
                </p14:cNvPr>
                <p14:cNvContentPartPr/>
                <p14:nvPr/>
              </p14:nvContentPartPr>
              <p14:xfrm>
                <a:off x="3863181" y="1554203"/>
                <a:ext cx="165960" cy="113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986E8D0-473B-EE4A-9E33-2E71D349048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7701" y="1538723"/>
                  <a:ext cx="19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E2EAC2-3DEF-7E4B-B28A-B73F466D388A}"/>
                    </a:ext>
                  </a:extLst>
                </p14:cNvPr>
                <p14:cNvContentPartPr/>
                <p14:nvPr/>
              </p14:nvContentPartPr>
              <p14:xfrm>
                <a:off x="4021941" y="1569323"/>
                <a:ext cx="113760" cy="83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E2EAC2-3DEF-7E4B-B28A-B73F466D38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6461" y="155384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A9F562E-AE6C-8747-9008-7F4F7306BD30}"/>
                    </a:ext>
                  </a:extLst>
                </p14:cNvPr>
                <p14:cNvContentPartPr/>
                <p14:nvPr/>
              </p14:nvContentPartPr>
              <p14:xfrm>
                <a:off x="4165581" y="1554203"/>
                <a:ext cx="83520" cy="151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A9F562E-AE6C-8747-9008-7F4F7306BD3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50101" y="15387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929F55D-81F9-CB41-AE5E-78056F1480A6}"/>
                    </a:ext>
                  </a:extLst>
                </p14:cNvPr>
                <p14:cNvContentPartPr/>
                <p14:nvPr/>
              </p14:nvContentPartPr>
              <p14:xfrm>
                <a:off x="4248741" y="1440803"/>
                <a:ext cx="23040" cy="196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929F55D-81F9-CB41-AE5E-78056F1480A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261" y="1425323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D1F188D-D286-904E-B36C-0644901196AC}"/>
                    </a:ext>
                  </a:extLst>
                </p14:cNvPr>
                <p14:cNvContentPartPr/>
                <p14:nvPr/>
              </p14:nvContentPartPr>
              <p14:xfrm>
                <a:off x="4241181" y="1531523"/>
                <a:ext cx="113760" cy="121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D1F188D-D286-904E-B36C-0644901196A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25701" y="151604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B81883-1825-E040-A445-12499BE93FC7}"/>
                    </a:ext>
                  </a:extLst>
                </p14:cNvPr>
                <p14:cNvContentPartPr/>
                <p14:nvPr/>
              </p14:nvContentPartPr>
              <p14:xfrm>
                <a:off x="4384821" y="1523963"/>
                <a:ext cx="60840" cy="136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B81883-1825-E040-A445-12499BE93F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69341" y="1508483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D7C5C98-F7A8-D042-9A14-34F4E63DE741}"/>
              </a:ext>
            </a:extLst>
          </p:cNvPr>
          <p:cNvGrpSpPr/>
          <p:nvPr/>
        </p:nvGrpSpPr>
        <p:grpSpPr>
          <a:xfrm>
            <a:off x="8430561" y="4988540"/>
            <a:ext cx="983160" cy="227160"/>
            <a:chOff x="2094501" y="2967563"/>
            <a:chExt cx="9831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3ED66B-8948-7846-8F1B-D5C47E4AE413}"/>
                    </a:ext>
                  </a:extLst>
                </p14:cNvPr>
                <p14:cNvContentPartPr/>
                <p14:nvPr/>
              </p14:nvContentPartPr>
              <p14:xfrm>
                <a:off x="2094501" y="2990243"/>
                <a:ext cx="53280" cy="136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3ED66B-8948-7846-8F1B-D5C47E4AE4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79021" y="2974763"/>
                  <a:ext cx="83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2DD302D-0B48-384B-9DFF-43AA6B7457AB}"/>
                    </a:ext>
                  </a:extLst>
                </p14:cNvPr>
                <p14:cNvContentPartPr/>
                <p14:nvPr/>
              </p14:nvContentPartPr>
              <p14:xfrm>
                <a:off x="2109621" y="3111203"/>
                <a:ext cx="68400" cy="83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2DD302D-0B48-384B-9DFF-43AA6B745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4141" y="309572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CAC4A6A-9A03-3F45-8528-B9D38EDA3BCA}"/>
                    </a:ext>
                  </a:extLst>
                </p14:cNvPr>
                <p14:cNvContentPartPr/>
                <p14:nvPr/>
              </p14:nvContentPartPr>
              <p14:xfrm>
                <a:off x="2253261" y="3096083"/>
                <a:ext cx="83520" cy="75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CAC4A6A-9A03-3F45-8528-B9D38EDA3B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37781" y="3080603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606433A-4C40-094F-937F-277BD6814260}"/>
                    </a:ext>
                  </a:extLst>
                </p14:cNvPr>
                <p14:cNvContentPartPr/>
                <p14:nvPr/>
              </p14:nvContentPartPr>
              <p14:xfrm>
                <a:off x="2328861" y="2967563"/>
                <a:ext cx="45720" cy="212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606433A-4C40-094F-937F-277BD681426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13381" y="2952083"/>
                  <a:ext cx="7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AA85297-66B5-1C4E-A849-380651500011}"/>
                    </a:ext>
                  </a:extLst>
                </p14:cNvPr>
                <p14:cNvContentPartPr/>
                <p14:nvPr/>
              </p14:nvContentPartPr>
              <p14:xfrm>
                <a:off x="2389341" y="3073403"/>
                <a:ext cx="106200" cy="9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AA85297-66B5-1C4E-A849-38065150001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73861" y="3057923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BA51392-7091-044C-A4D0-021A6C0DEDBD}"/>
                    </a:ext>
                  </a:extLst>
                </p14:cNvPr>
                <p14:cNvContentPartPr/>
                <p14:nvPr/>
              </p14:nvContentPartPr>
              <p14:xfrm>
                <a:off x="2540541" y="2967563"/>
                <a:ext cx="30600" cy="196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BA51392-7091-044C-A4D0-021A6C0DEDB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25061" y="2952083"/>
                  <a:ext cx="6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C4EC38C-126B-7142-A66B-818E06D639F9}"/>
                    </a:ext>
                  </a:extLst>
                </p14:cNvPr>
                <p14:cNvContentPartPr/>
                <p14:nvPr/>
              </p14:nvContentPartPr>
              <p14:xfrm>
                <a:off x="2593461" y="3065843"/>
                <a:ext cx="68400" cy="91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C4EC38C-126B-7142-A66B-818E06D639F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77981" y="3050363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755041E-B0C6-A94D-8775-69E9DE10EF4E}"/>
                    </a:ext>
                  </a:extLst>
                </p14:cNvPr>
                <p14:cNvContentPartPr/>
                <p14:nvPr/>
              </p14:nvContentPartPr>
              <p14:xfrm>
                <a:off x="2631261" y="3073403"/>
                <a:ext cx="53280" cy="91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755041E-B0C6-A94D-8775-69E9DE10EF4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15781" y="305792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E8B27DB-3DF6-BB42-B88B-F5B5F88E412A}"/>
                    </a:ext>
                  </a:extLst>
                </p14:cNvPr>
                <p14:cNvContentPartPr/>
                <p14:nvPr/>
              </p14:nvContentPartPr>
              <p14:xfrm>
                <a:off x="2797581" y="3035603"/>
                <a:ext cx="75960" cy="121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E8B27DB-3DF6-BB42-B88B-F5B5F88E412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82101" y="3020123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C8BA6D7-6821-F94A-83E9-CD295ADBCEF8}"/>
                    </a:ext>
                  </a:extLst>
                </p14:cNvPr>
                <p14:cNvContentPartPr/>
                <p14:nvPr/>
              </p14:nvContentPartPr>
              <p14:xfrm>
                <a:off x="2888301" y="3118763"/>
                <a:ext cx="15480" cy="15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C8BA6D7-6821-F94A-83E9-CD295ADBCEF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2821" y="3103283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BC9197F-A7F7-114C-8F2B-8E4B6128371B}"/>
                    </a:ext>
                  </a:extLst>
                </p14:cNvPr>
                <p14:cNvContentPartPr/>
                <p14:nvPr/>
              </p14:nvContentPartPr>
              <p14:xfrm>
                <a:off x="2956341" y="3043163"/>
                <a:ext cx="75960" cy="113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BC9197F-A7F7-114C-8F2B-8E4B6128371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40861" y="3027683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0FBA33B-4C8E-374A-B4DD-B07A966729BC}"/>
                    </a:ext>
                  </a:extLst>
                </p14:cNvPr>
                <p14:cNvContentPartPr/>
                <p14:nvPr/>
              </p14:nvContentPartPr>
              <p14:xfrm>
                <a:off x="2986581" y="2975123"/>
                <a:ext cx="7920" cy="23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0FBA33B-4C8E-374A-B4DD-B07A966729B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71101" y="295964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B4B8A69-AE61-D445-95AD-835AD7B8B62F}"/>
                    </a:ext>
                  </a:extLst>
                </p14:cNvPr>
                <p14:cNvContentPartPr/>
                <p14:nvPr/>
              </p14:nvContentPartPr>
              <p14:xfrm>
                <a:off x="3077301" y="3118763"/>
                <a:ext cx="360" cy="7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B4B8A69-AE61-D445-95AD-835AD7B8B6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61821" y="31032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97157D7-2051-AB4B-A806-AFAA10ABA5A5}"/>
              </a:ext>
            </a:extLst>
          </p:cNvPr>
          <p:cNvGrpSpPr/>
          <p:nvPr/>
        </p:nvGrpSpPr>
        <p:grpSpPr>
          <a:xfrm>
            <a:off x="9632601" y="4966940"/>
            <a:ext cx="869400" cy="263880"/>
            <a:chOff x="3296541" y="2945963"/>
            <a:chExt cx="8694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627300D-2BE1-1049-AB19-7908032F767D}"/>
                    </a:ext>
                  </a:extLst>
                </p14:cNvPr>
                <p14:cNvContentPartPr/>
                <p14:nvPr/>
              </p14:nvContentPartPr>
              <p14:xfrm>
                <a:off x="3296541" y="2967563"/>
                <a:ext cx="30600" cy="174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627300D-2BE1-1049-AB19-7908032F76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81061" y="2952083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FB5503C-085F-094E-9034-E2B63AC856DE}"/>
                    </a:ext>
                  </a:extLst>
                </p14:cNvPr>
                <p14:cNvContentPartPr/>
                <p14:nvPr/>
              </p14:nvContentPartPr>
              <p14:xfrm>
                <a:off x="3296541" y="3118763"/>
                <a:ext cx="53280" cy="91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FB5503C-085F-094E-9034-E2B63AC856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81061" y="3103283"/>
                  <a:ext cx="83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A69B88-58D0-E142-B245-43BB2D2221A8}"/>
                    </a:ext>
                  </a:extLst>
                </p14:cNvPr>
                <p14:cNvContentPartPr/>
                <p14:nvPr/>
              </p14:nvContentPartPr>
              <p14:xfrm>
                <a:off x="3425061" y="3096083"/>
                <a:ext cx="83520" cy="83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A69B88-58D0-E142-B245-43BB2D2221A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9581" y="3080603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C3AF06-B566-114D-A474-09192F171A3C}"/>
                    </a:ext>
                  </a:extLst>
                </p14:cNvPr>
                <p14:cNvContentPartPr/>
                <p14:nvPr/>
              </p14:nvContentPartPr>
              <p14:xfrm>
                <a:off x="3500661" y="2945963"/>
                <a:ext cx="53280" cy="232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C3AF06-B566-114D-A474-09192F171A3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5181" y="2930483"/>
                  <a:ext cx="8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819F1FB-C7FE-FB4E-A749-F9B7EF88A2EA}"/>
                    </a:ext>
                  </a:extLst>
                </p14:cNvPr>
                <p14:cNvContentPartPr/>
                <p14:nvPr/>
              </p14:nvContentPartPr>
              <p14:xfrm>
                <a:off x="3546021" y="3073403"/>
                <a:ext cx="113760" cy="98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819F1FB-C7FE-FB4E-A749-F9B7EF88A2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30541" y="305792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F173EFA-90D6-D24C-B96F-C09466E8C0DD}"/>
                    </a:ext>
                  </a:extLst>
                </p14:cNvPr>
                <p14:cNvContentPartPr/>
                <p14:nvPr/>
              </p14:nvContentPartPr>
              <p14:xfrm>
                <a:off x="3719541" y="2952443"/>
                <a:ext cx="38160" cy="20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F173EFA-90D6-D24C-B96F-C09466E8C0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04061" y="2936963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14F8DB-296F-0D44-9A17-5EF8A006F3E5}"/>
                    </a:ext>
                  </a:extLst>
                </p14:cNvPr>
                <p14:cNvContentPartPr/>
                <p14:nvPr/>
              </p14:nvContentPartPr>
              <p14:xfrm>
                <a:off x="3780021" y="3058283"/>
                <a:ext cx="75960" cy="83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14F8DB-296F-0D44-9A17-5EF8A006F3E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64541" y="3042803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A62EA70-8495-A247-88DB-F109777E6AA1}"/>
                    </a:ext>
                  </a:extLst>
                </p14:cNvPr>
                <p14:cNvContentPartPr/>
                <p14:nvPr/>
              </p14:nvContentPartPr>
              <p14:xfrm>
                <a:off x="3893421" y="3058283"/>
                <a:ext cx="83520" cy="98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A62EA70-8495-A247-88DB-F109777E6A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77941" y="304280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8B151F1-1E3E-B04D-8E08-30DFB5CB023A}"/>
                    </a:ext>
                  </a:extLst>
                </p14:cNvPr>
                <p14:cNvContentPartPr/>
                <p14:nvPr/>
              </p14:nvContentPartPr>
              <p14:xfrm>
                <a:off x="3991701" y="3141443"/>
                <a:ext cx="7920" cy="15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8B151F1-1E3E-B04D-8E08-30DFB5CB023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76221" y="3125963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1AF6C5-018C-C443-B867-342110FD8CCD}"/>
                    </a:ext>
                  </a:extLst>
                </p14:cNvPr>
                <p14:cNvContentPartPr/>
                <p14:nvPr/>
              </p14:nvContentPartPr>
              <p14:xfrm>
                <a:off x="4067301" y="3058283"/>
                <a:ext cx="53280" cy="113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1AF6C5-018C-C443-B867-342110FD8C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821" y="3042803"/>
                  <a:ext cx="83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62B13CF-088B-B848-9CD0-52D7C52CDE17}"/>
                    </a:ext>
                  </a:extLst>
                </p14:cNvPr>
                <p14:cNvContentPartPr/>
                <p14:nvPr/>
              </p14:nvContentPartPr>
              <p14:xfrm>
                <a:off x="4082421" y="3005363"/>
                <a:ext cx="7920" cy="7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62B13CF-088B-B848-9CD0-52D7C52CDE1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6941" y="298988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66FF5F5-23CD-6041-8C27-CDEA37128288}"/>
                    </a:ext>
                  </a:extLst>
                </p14:cNvPr>
                <p14:cNvContentPartPr/>
                <p14:nvPr/>
              </p14:nvContentPartPr>
              <p14:xfrm>
                <a:off x="4158021" y="3133883"/>
                <a:ext cx="7920" cy="7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66FF5F5-23CD-6041-8C27-CDEA371282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541" y="3118403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5F2532-F986-F248-82DD-60EDDD6A12DB}"/>
              </a:ext>
            </a:extLst>
          </p:cNvPr>
          <p:cNvGrpSpPr/>
          <p:nvPr/>
        </p:nvGrpSpPr>
        <p:grpSpPr>
          <a:xfrm>
            <a:off x="9438141" y="2864983"/>
            <a:ext cx="941760" cy="348120"/>
            <a:chOff x="9438141" y="896483"/>
            <a:chExt cx="9417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EC3137-68FD-8F4D-8B1A-A24CA66E488A}"/>
                    </a:ext>
                  </a:extLst>
                </p14:cNvPr>
                <p14:cNvContentPartPr/>
                <p14:nvPr/>
              </p14:nvContentPartPr>
              <p14:xfrm>
                <a:off x="9517701" y="1009883"/>
                <a:ext cx="98640" cy="9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EC3137-68FD-8F4D-8B1A-A24CA66E488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86741" y="978923"/>
                  <a:ext cx="159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E1E0AC-467F-784E-A520-4AC1C317BCFC}"/>
                    </a:ext>
                  </a:extLst>
                </p14:cNvPr>
                <p14:cNvContentPartPr/>
                <p14:nvPr/>
              </p14:nvContentPartPr>
              <p14:xfrm>
                <a:off x="9438141" y="1025003"/>
                <a:ext cx="216360" cy="21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E1E0AC-467F-784E-A520-4AC1C317BCF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07181" y="994043"/>
                  <a:ext cx="277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F70D46-4F69-4748-988E-2C5434A8A2A5}"/>
                    </a:ext>
                  </a:extLst>
                </p14:cNvPr>
                <p14:cNvContentPartPr/>
                <p14:nvPr/>
              </p14:nvContentPartPr>
              <p14:xfrm>
                <a:off x="9661341" y="1018163"/>
                <a:ext cx="91080" cy="14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F70D46-4F69-4748-988E-2C5434A8A2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30381" y="987125"/>
                  <a:ext cx="15228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0110F5-9829-7F4E-8F8D-F11644394676}"/>
                    </a:ext>
                  </a:extLst>
                </p14:cNvPr>
                <p14:cNvContentPartPr/>
                <p14:nvPr/>
              </p14:nvContentPartPr>
              <p14:xfrm>
                <a:off x="9782301" y="1040123"/>
                <a:ext cx="98640" cy="12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0110F5-9829-7F4E-8F8D-F1164439467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51341" y="1009163"/>
                  <a:ext cx="15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B3BD76-8A8B-854A-B92E-244EE997097D}"/>
                    </a:ext>
                  </a:extLst>
                </p14:cNvPr>
                <p14:cNvContentPartPr/>
                <p14:nvPr/>
              </p14:nvContentPartPr>
              <p14:xfrm>
                <a:off x="9918381" y="896483"/>
                <a:ext cx="38160" cy="24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B3BD76-8A8B-854A-B92E-244EE99709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87421" y="865523"/>
                  <a:ext cx="99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7D99B9-6C8B-4444-A176-BACFD3EA997B}"/>
                    </a:ext>
                  </a:extLst>
                </p14:cNvPr>
                <p14:cNvContentPartPr/>
                <p14:nvPr/>
              </p14:nvContentPartPr>
              <p14:xfrm>
                <a:off x="9897501" y="1040123"/>
                <a:ext cx="96840" cy="3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7D99B9-6C8B-4444-A176-BACFD3EA99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66541" y="1009163"/>
                  <a:ext cx="158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DFFCAD-935D-564F-8F4B-F20CDFC1BCE2}"/>
                    </a:ext>
                  </a:extLst>
                </p14:cNvPr>
                <p14:cNvContentPartPr/>
                <p14:nvPr/>
              </p14:nvContentPartPr>
              <p14:xfrm>
                <a:off x="10016661" y="1040123"/>
                <a:ext cx="2304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DFFCAD-935D-564F-8F4B-F20CDFC1BC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85701" y="1009163"/>
                  <a:ext cx="84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8B15C8-B9C0-334E-A966-62FFCB475258}"/>
                    </a:ext>
                  </a:extLst>
                </p14:cNvPr>
                <p14:cNvContentPartPr/>
                <p14:nvPr/>
              </p14:nvContentPartPr>
              <p14:xfrm>
                <a:off x="10092261" y="1040123"/>
                <a:ext cx="113760" cy="12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8B15C8-B9C0-334E-A966-62FFCB4752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61301" y="1009163"/>
                  <a:ext cx="17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EF7F6A-70E5-1147-B88B-CEBFFB0A7174}"/>
                    </a:ext>
                  </a:extLst>
                </p14:cNvPr>
                <p14:cNvContentPartPr/>
                <p14:nvPr/>
              </p14:nvContentPartPr>
              <p14:xfrm>
                <a:off x="10243461" y="1077923"/>
                <a:ext cx="136440" cy="91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EF7F6A-70E5-1147-B88B-CEBFFB0A71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12501" y="1046963"/>
                  <a:ext cx="19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5F2E1F-3FE8-E148-BDF3-B6D4C6D2BAFF}"/>
                    </a:ext>
                  </a:extLst>
                </p14:cNvPr>
                <p14:cNvContentPartPr/>
                <p14:nvPr/>
              </p14:nvContentPartPr>
              <p14:xfrm>
                <a:off x="10069581" y="956963"/>
                <a:ext cx="79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5F2E1F-3FE8-E148-BDF3-B6D4C6D2BA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38621" y="92600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DE4D39-1AB8-AD49-9F8A-2D37D6DE3035}"/>
              </a:ext>
            </a:extLst>
          </p:cNvPr>
          <p:cNvGrpSpPr/>
          <p:nvPr/>
        </p:nvGrpSpPr>
        <p:grpSpPr>
          <a:xfrm>
            <a:off x="7779261" y="3741943"/>
            <a:ext cx="959760" cy="280080"/>
            <a:chOff x="7779261" y="1773443"/>
            <a:chExt cx="9597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513410-3F8E-6B41-8049-43DAE708CF69}"/>
                    </a:ext>
                  </a:extLst>
                </p14:cNvPr>
                <p14:cNvContentPartPr/>
                <p14:nvPr/>
              </p14:nvContentPartPr>
              <p14:xfrm>
                <a:off x="7779261" y="1901963"/>
                <a:ext cx="7596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513410-3F8E-6B41-8049-43DAE708CF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63781" y="1886483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C1E528-2454-CE4F-9A49-D4B68CF4731E}"/>
                    </a:ext>
                  </a:extLst>
                </p14:cNvPr>
                <p14:cNvContentPartPr/>
                <p14:nvPr/>
              </p14:nvContentPartPr>
              <p14:xfrm>
                <a:off x="7847301" y="1773443"/>
                <a:ext cx="30600" cy="20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C1E528-2454-CE4F-9A49-D4B68CF4731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31821" y="1757963"/>
                  <a:ext cx="61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256B47-AF69-5F44-B0D8-6A88A4BFA021}"/>
                    </a:ext>
                  </a:extLst>
                </p14:cNvPr>
                <p14:cNvContentPartPr/>
                <p14:nvPr/>
              </p14:nvContentPartPr>
              <p14:xfrm>
                <a:off x="7892661" y="1871723"/>
                <a:ext cx="8352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256B47-AF69-5F44-B0D8-6A88A4BFA02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77181" y="1856243"/>
                  <a:ext cx="11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73ECF9-8C15-9249-8398-E57B656DE8F0}"/>
                    </a:ext>
                  </a:extLst>
                </p14:cNvPr>
                <p14:cNvContentPartPr/>
                <p14:nvPr/>
              </p14:nvContentPartPr>
              <p14:xfrm>
                <a:off x="8058981" y="1901963"/>
                <a:ext cx="75960" cy="6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73ECF9-8C15-9249-8398-E57B656DE8F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43501" y="1886483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E457C3-8B4D-0E44-A805-A5342CEE7F69}"/>
                    </a:ext>
                  </a:extLst>
                </p14:cNvPr>
                <p14:cNvContentPartPr/>
                <p14:nvPr/>
              </p14:nvContentPartPr>
              <p14:xfrm>
                <a:off x="8134581" y="1796123"/>
                <a:ext cx="121320" cy="18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E457C3-8B4D-0E44-A805-A5342CEE7F6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19101" y="1780643"/>
                  <a:ext cx="151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D1867A-950C-8646-8EEB-29259D5FF1B6}"/>
                    </a:ext>
                  </a:extLst>
                </p14:cNvPr>
                <p14:cNvContentPartPr/>
                <p14:nvPr/>
              </p14:nvContentPartPr>
              <p14:xfrm>
                <a:off x="8263101" y="1871723"/>
                <a:ext cx="181800" cy="11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D1867A-950C-8646-8EEB-29259D5FF1B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247621" y="1856243"/>
                  <a:ext cx="21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72641C-47F2-4340-8C87-E77BD2360A67}"/>
                    </a:ext>
                  </a:extLst>
                </p14:cNvPr>
                <p14:cNvContentPartPr/>
                <p14:nvPr/>
              </p14:nvContentPartPr>
              <p14:xfrm>
                <a:off x="8430141" y="1864163"/>
                <a:ext cx="120600" cy="18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72641C-47F2-4340-8C87-E77BD2360A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14661" y="1848683"/>
                  <a:ext cx="151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91B0E9-001A-C543-8C18-E1D0FFC74889}"/>
                    </a:ext>
                  </a:extLst>
                </p14:cNvPr>
                <p14:cNvContentPartPr/>
                <p14:nvPr/>
              </p14:nvContentPartPr>
              <p14:xfrm>
                <a:off x="8565501" y="1871723"/>
                <a:ext cx="90360" cy="10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91B0E9-001A-C543-8C18-E1D0FFC7488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50021" y="1856243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456E72-F17C-5D4A-8555-E98E0D07CE83}"/>
                    </a:ext>
                  </a:extLst>
                </p14:cNvPr>
                <p14:cNvContentPartPr/>
                <p14:nvPr/>
              </p14:nvContentPartPr>
              <p14:xfrm>
                <a:off x="8671341" y="1871723"/>
                <a:ext cx="67680" cy="136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456E72-F17C-5D4A-8555-E98E0D07CE8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55861" y="1856243"/>
                  <a:ext cx="982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74866AD-BDFB-1D48-80F0-43CC317B250B}"/>
              </a:ext>
            </a:extLst>
          </p:cNvPr>
          <p:cNvGrpSpPr/>
          <p:nvPr/>
        </p:nvGrpSpPr>
        <p:grpSpPr>
          <a:xfrm>
            <a:off x="10137621" y="3696583"/>
            <a:ext cx="1027800" cy="287640"/>
            <a:chOff x="10137621" y="1728083"/>
            <a:chExt cx="10278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13A2D6-C2A2-964D-94DA-02F6E98908D5}"/>
                    </a:ext>
                  </a:extLst>
                </p14:cNvPr>
                <p14:cNvContentPartPr/>
                <p14:nvPr/>
              </p14:nvContentPartPr>
              <p14:xfrm>
                <a:off x="10137621" y="1886843"/>
                <a:ext cx="98640" cy="9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13A2D6-C2A2-964D-94DA-02F6E98908D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22141" y="187136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1383F1-9853-F341-BC22-C3C5F8F0BD4B}"/>
                    </a:ext>
                  </a:extLst>
                </p14:cNvPr>
                <p14:cNvContentPartPr/>
                <p14:nvPr/>
              </p14:nvContentPartPr>
              <p14:xfrm>
                <a:off x="10220781" y="1781003"/>
                <a:ext cx="38160" cy="18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1383F1-9853-F341-BC22-C3C5F8F0BD4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05301" y="1765523"/>
                  <a:ext cx="68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C7541A-32DD-2E45-B9A8-0A405D01FD63}"/>
                    </a:ext>
                  </a:extLst>
                </p14:cNvPr>
                <p14:cNvContentPartPr/>
                <p14:nvPr/>
              </p14:nvContentPartPr>
              <p14:xfrm>
                <a:off x="10281261" y="1872443"/>
                <a:ext cx="60840" cy="113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C7541A-32DD-2E45-B9A8-0A405D01FD6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65781" y="1856963"/>
                  <a:ext cx="91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E30801-B70B-C448-9702-5D875619077B}"/>
                    </a:ext>
                  </a:extLst>
                </p14:cNvPr>
                <p14:cNvContentPartPr/>
                <p14:nvPr/>
              </p14:nvContentPartPr>
              <p14:xfrm>
                <a:off x="10455141" y="1827083"/>
                <a:ext cx="75960" cy="18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E30801-B70B-C448-9702-5D875619077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39661" y="1811603"/>
                  <a:ext cx="106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D5B9B4-EBFE-DA4C-A6E1-622125F2683E}"/>
                    </a:ext>
                  </a:extLst>
                </p14:cNvPr>
                <p14:cNvContentPartPr/>
                <p14:nvPr/>
              </p14:nvContentPartPr>
              <p14:xfrm>
                <a:off x="10538301" y="1856603"/>
                <a:ext cx="45720" cy="9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D5B9B4-EBFE-DA4C-A6E1-622125F2683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522821" y="1841123"/>
                  <a:ext cx="76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91DC9C-9F2D-A342-92D1-CE1B59EB0682}"/>
                    </a:ext>
                  </a:extLst>
                </p14:cNvPr>
                <p14:cNvContentPartPr/>
                <p14:nvPr/>
              </p14:nvContentPartPr>
              <p14:xfrm>
                <a:off x="10598781" y="1864163"/>
                <a:ext cx="68400" cy="83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91DC9C-9F2D-A342-92D1-CE1B59EB068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583301" y="1848683"/>
                  <a:ext cx="99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14F3EE4-1337-1F41-9F53-C70DF99A942D}"/>
                    </a:ext>
                  </a:extLst>
                </p14:cNvPr>
                <p14:cNvContentPartPr/>
                <p14:nvPr/>
              </p14:nvContentPartPr>
              <p14:xfrm>
                <a:off x="10689501" y="1871723"/>
                <a:ext cx="98640" cy="83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14F3EE4-1337-1F41-9F53-C70DF99A942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674021" y="1856243"/>
                  <a:ext cx="129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DF17B19-0A97-F140-AB3D-5022473DB83D}"/>
                    </a:ext>
                  </a:extLst>
                </p14:cNvPr>
                <p14:cNvContentPartPr/>
                <p14:nvPr/>
              </p14:nvContentPartPr>
              <p14:xfrm>
                <a:off x="10772661" y="1765883"/>
                <a:ext cx="53280" cy="18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DF17B19-0A97-F140-AB3D-5022473DB83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757181" y="1750403"/>
                  <a:ext cx="83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488E3A-5F27-F548-BB39-33E569B4D215}"/>
                    </a:ext>
                  </a:extLst>
                </p14:cNvPr>
                <p14:cNvContentPartPr/>
                <p14:nvPr/>
              </p14:nvContentPartPr>
              <p14:xfrm>
                <a:off x="10848261" y="1841483"/>
                <a:ext cx="75960" cy="9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488E3A-5F27-F548-BB39-33E569B4D21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832781" y="1826003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DACF95A-73F4-2143-A684-9F4B94CFC072}"/>
                    </a:ext>
                  </a:extLst>
                </p14:cNvPr>
                <p14:cNvContentPartPr/>
                <p14:nvPr/>
              </p14:nvContentPartPr>
              <p14:xfrm>
                <a:off x="10954101" y="1849043"/>
                <a:ext cx="7920" cy="98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DACF95A-73F4-2143-A684-9F4B94CFC07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38621" y="1833563"/>
                  <a:ext cx="38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BD36EF-BC9C-0947-A29A-064AA6A85794}"/>
                    </a:ext>
                  </a:extLst>
                </p14:cNvPr>
                <p14:cNvContentPartPr/>
                <p14:nvPr/>
              </p14:nvContentPartPr>
              <p14:xfrm>
                <a:off x="11014581" y="1728083"/>
                <a:ext cx="30600" cy="21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BD36EF-BC9C-0947-A29A-064AA6A8579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999101" y="1712603"/>
                  <a:ext cx="6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342E13-9A61-B848-BE65-022751BB22E2}"/>
                    </a:ext>
                  </a:extLst>
                </p14:cNvPr>
                <p14:cNvContentPartPr/>
                <p14:nvPr/>
              </p14:nvContentPartPr>
              <p14:xfrm>
                <a:off x="10991901" y="1879283"/>
                <a:ext cx="83520" cy="15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342E13-9A61-B848-BE65-022751BB22E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976421" y="1863803"/>
                  <a:ext cx="114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45650C-406D-C646-AB5F-5194DAF60335}"/>
                    </a:ext>
                  </a:extLst>
                </p14:cNvPr>
                <p14:cNvContentPartPr/>
                <p14:nvPr/>
              </p14:nvContentPartPr>
              <p14:xfrm>
                <a:off x="11075061" y="1818803"/>
                <a:ext cx="90360" cy="121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45650C-406D-C646-AB5F-5194DAF6033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059519" y="1803323"/>
                  <a:ext cx="121082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10BFE7B-A9B2-8546-9C24-CF2021252F9D}"/>
                    </a:ext>
                  </a:extLst>
                </p14:cNvPr>
                <p14:cNvContentPartPr/>
                <p14:nvPr/>
              </p14:nvContentPartPr>
              <p14:xfrm>
                <a:off x="10931421" y="1826363"/>
                <a:ext cx="360" cy="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10BFE7B-A9B2-8546-9C24-CF2021252F9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915941" y="1810883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Tableau de synthèse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1A580ED-D181-1B4F-87EA-D1D62551A5E3}"/>
                  </a:ext>
                </a:extLst>
              </p14:cNvPr>
              <p14:cNvContentPartPr/>
              <p14:nvPr/>
            </p14:nvContentPartPr>
            <p14:xfrm>
              <a:off x="8074101" y="1660043"/>
              <a:ext cx="453960" cy="748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1A580ED-D181-1B4F-87EA-D1D62551A5E3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8020101" y="1552043"/>
                <a:ext cx="56160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8F8A4A5-F383-C247-8F8C-356D50B274F4}"/>
                  </a:ext>
                </a:extLst>
              </p14:cNvPr>
              <p14:cNvContentPartPr/>
              <p14:nvPr/>
            </p14:nvContentPartPr>
            <p14:xfrm>
              <a:off x="10477821" y="1660043"/>
              <a:ext cx="522000" cy="7606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8F8A4A5-F383-C247-8F8C-356D50B274F4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10441821" y="1588043"/>
                <a:ext cx="59364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C002205-918A-3B46-9ECC-BC57117CF85E}"/>
                  </a:ext>
                </a:extLst>
              </p14:cNvPr>
              <p14:cNvContentPartPr/>
              <p14:nvPr/>
            </p14:nvContentPartPr>
            <p14:xfrm>
              <a:off x="10560981" y="2106083"/>
              <a:ext cx="317880" cy="7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C002205-918A-3B46-9ECC-BC57117CF85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10524981" y="2034083"/>
                <a:ext cx="389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F352E91-70E0-2640-BEB2-708B43A45818}"/>
                  </a:ext>
                </a:extLst>
              </p14:cNvPr>
              <p14:cNvContentPartPr/>
              <p14:nvPr/>
            </p14:nvContentPartPr>
            <p14:xfrm>
              <a:off x="136461" y="2166203"/>
              <a:ext cx="5503680" cy="3871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F352E91-70E0-2640-BEB2-708B43A45818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105141" y="2134880"/>
                <a:ext cx="5566320" cy="39337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24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2098085" y="3206724"/>
              <a:ext cx="3216268" cy="63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87" y="3174924"/>
                <a:ext cx="3251904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6110985" y="3206724"/>
              <a:ext cx="3176405" cy="63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986" y="3174924"/>
                <a:ext cx="3212042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3634401" y="3232801"/>
              <a:ext cx="633" cy="237812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2751" y="3214804"/>
                <a:ext cx="63300" cy="241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7566943" y="3232801"/>
              <a:ext cx="633" cy="23914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5293" y="3214804"/>
                <a:ext cx="63300" cy="242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2025951" y="2725247"/>
            <a:ext cx="298658" cy="321197"/>
            <a:chOff x="-1034908" y="1804030"/>
            <a:chExt cx="298658" cy="3211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-909623" y="1870814"/>
                <a:ext cx="40496" cy="18190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40718" y="1839836"/>
                  <a:ext cx="101963" cy="24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-1034908" y="1804030"/>
                <a:ext cx="298658" cy="321197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1065891" y="1773028"/>
                  <a:ext cx="359903" cy="38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5061252" y="2792031"/>
              <a:ext cx="253100" cy="22769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245" y="2761047"/>
                <a:ext cx="314392" cy="288947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6063528" y="2738604"/>
            <a:ext cx="366995" cy="307840"/>
            <a:chOff x="3002669" y="1817387"/>
            <a:chExt cx="366995" cy="3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156428" y="1857456"/>
                <a:ext cx="40496" cy="16854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5333" y="1826417"/>
                  <a:ext cx="101963" cy="229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002669" y="1817387"/>
                <a:ext cx="366995" cy="30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1696" y="1786387"/>
                  <a:ext cx="428221" cy="3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9046945" y="2778673"/>
              <a:ext cx="266387" cy="20098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15945" y="2747697"/>
                <a:ext cx="327667" cy="262218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3685653" y="1604941"/>
            <a:ext cx="3720569" cy="641758"/>
            <a:chOff x="624794" y="683724"/>
            <a:chExt cx="3720569" cy="6417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624794" y="937501"/>
                <a:ext cx="173373" cy="227699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796" y="906517"/>
                  <a:ext cx="234648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810822" y="950858"/>
                <a:ext cx="186662" cy="214343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832" y="919877"/>
                  <a:ext cx="247922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036713" y="977572"/>
                <a:ext cx="266387" cy="20098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713" y="946596"/>
                  <a:ext cx="327667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1355620" y="977572"/>
                <a:ext cx="199949" cy="34791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4637" y="946599"/>
                  <a:ext cx="261195" cy="409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1581512" y="723794"/>
                <a:ext cx="53784" cy="4401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0469" y="692819"/>
                  <a:ext cx="115148" cy="5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1582776" y="1004285"/>
                <a:ext cx="79094" cy="67419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1716" y="973279"/>
                  <a:ext cx="140491" cy="128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1674526" y="977572"/>
                <a:ext cx="133511" cy="214343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3494" y="946591"/>
                  <a:ext cx="194854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1887130" y="965486"/>
                <a:ext cx="146798" cy="279854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6111" y="934431"/>
                  <a:ext cx="208114" cy="341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378776" y="1004285"/>
                <a:ext cx="186662" cy="17427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7786" y="973255"/>
                  <a:ext cx="247922" cy="235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511654" y="697080"/>
                <a:ext cx="106935" cy="48147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0585" y="666110"/>
                  <a:ext cx="168350" cy="54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684394" y="950858"/>
                <a:ext cx="146798" cy="227699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3375" y="919874"/>
                  <a:ext cx="208114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195023" y="710437"/>
                <a:ext cx="207542" cy="4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4036" y="679469"/>
                  <a:ext cx="268796" cy="529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520890" y="977572"/>
                <a:ext cx="27208" cy="200986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9691" y="946596"/>
                  <a:ext cx="88879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627192" y="683724"/>
                <a:ext cx="93647" cy="508191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96097" y="652750"/>
                  <a:ext cx="155114" cy="5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786644" y="990928"/>
                <a:ext cx="199949" cy="18763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5661" y="959897"/>
                  <a:ext cx="261195" cy="24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4052400" y="977572"/>
                <a:ext cx="292963" cy="24105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1410" y="946584"/>
                  <a:ext cx="354222" cy="30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507602" y="790578"/>
                <a:ext cx="40496" cy="13992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6383" y="748602"/>
                  <a:ext cx="122934" cy="979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14:cNvPr>
              <p14:cNvContentPartPr/>
              <p14:nvPr/>
            </p14:nvContentPartPr>
            <p14:xfrm>
              <a:off x="3546449" y="4594548"/>
              <a:ext cx="633" cy="1399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9230" y="4578715"/>
                <a:ext cx="54438" cy="45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3081378" y="2257763"/>
            <a:ext cx="1196529" cy="949597"/>
            <a:chOff x="20519" y="1336546"/>
            <a:chExt cx="1196529" cy="9495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578605" y="2285507"/>
                <a:ext cx="13920" cy="6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289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619733" y="2285507"/>
                <a:ext cx="25943" cy="63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202" y="2253707"/>
                  <a:ext cx="62634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591892" y="2285507"/>
                <a:ext cx="27208" cy="63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753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13920" cy="636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151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27208" cy="63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0328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538741" y="2285507"/>
                <a:ext cx="27208" cy="63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602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14:cNvPr>
                <p14:cNvContentPartPr/>
                <p14:nvPr/>
              </p14:nvContentPartPr>
              <p14:xfrm>
                <a:off x="20519" y="1536897"/>
                <a:ext cx="146798" cy="147559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E4F0BF-1992-6441-94B8-0511C63AD8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10" y="1521383"/>
                  <a:ext cx="177456" cy="17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14:cNvPr>
                <p14:cNvContentPartPr/>
                <p14:nvPr/>
              </p14:nvContentPartPr>
              <p14:xfrm>
                <a:off x="166684" y="1523539"/>
                <a:ext cx="146798" cy="16091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B87BCA-6BDE-004C-9D64-B96AF815A28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1175" y="1508025"/>
                  <a:ext cx="177456" cy="19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14:cNvPr>
                <p14:cNvContentPartPr/>
                <p14:nvPr/>
              </p14:nvContentPartPr>
              <p14:xfrm>
                <a:off x="326137" y="1563610"/>
                <a:ext cx="226524" cy="147559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154ED1-3AA7-9E43-83F3-DA3F3EE7342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0627" y="1548096"/>
                  <a:ext cx="257184" cy="17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14:cNvPr>
                <p14:cNvContentPartPr/>
                <p14:nvPr/>
              </p14:nvContentPartPr>
              <p14:xfrm>
                <a:off x="578605" y="1550253"/>
                <a:ext cx="186662" cy="279854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807E58-A607-E943-90F3-6B4D927512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3110" y="1534766"/>
                  <a:ext cx="217292" cy="310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14:cNvPr>
                <p14:cNvContentPartPr/>
                <p14:nvPr/>
              </p14:nvContentPartPr>
              <p14:xfrm>
                <a:off x="764633" y="1336546"/>
                <a:ext cx="40496" cy="361267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09DE6E-F087-4645-B925-3982A29300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9085" y="1321058"/>
                  <a:ext cx="71230" cy="391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14:cNvPr>
                <p14:cNvContentPartPr/>
                <p14:nvPr/>
              </p14:nvContentPartPr>
              <p14:xfrm>
                <a:off x="751345" y="1523539"/>
                <a:ext cx="332827" cy="200986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8F16A8-C7C9-CE4D-855D-6FEC15D009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5856" y="1508051"/>
                  <a:ext cx="363444" cy="231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14:cNvPr>
                <p14:cNvContentPartPr/>
                <p14:nvPr/>
              </p14:nvContentPartPr>
              <p14:xfrm>
                <a:off x="1043675" y="1550253"/>
                <a:ext cx="173373" cy="200986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CE1C7C-03F7-8147-B7A1-70A0D6D203D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8176" y="1534765"/>
                  <a:ext cx="204011" cy="231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14:cNvPr>
                <p14:cNvContentPartPr/>
                <p14:nvPr/>
              </p14:nvContentPartPr>
              <p14:xfrm>
                <a:off x="86957" y="1964310"/>
                <a:ext cx="173373" cy="134203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500060-498F-0347-B49B-F5419C5385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458" y="1948797"/>
                  <a:ext cx="204011" cy="164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14:cNvPr>
                <p14:cNvContentPartPr/>
                <p14:nvPr/>
              </p14:nvContentPartPr>
              <p14:xfrm>
                <a:off x="206547" y="1790674"/>
                <a:ext cx="80359" cy="306568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622273-B1E8-7A48-B84B-721A61FD7B2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0982" y="1775183"/>
                  <a:ext cx="111127" cy="33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14:cNvPr>
                <p14:cNvContentPartPr/>
                <p14:nvPr/>
              </p14:nvContentPartPr>
              <p14:xfrm>
                <a:off x="312849" y="1783041"/>
                <a:ext cx="13920" cy="221976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852744-23B9-7F47-9070-FEF5FF9E5B1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7097" y="1767546"/>
                  <a:ext cx="45057" cy="252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14:cNvPr>
                <p14:cNvContentPartPr/>
                <p14:nvPr/>
              </p14:nvContentPartPr>
              <p14:xfrm>
                <a:off x="339425" y="1950954"/>
                <a:ext cx="133511" cy="18763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B59405-8CD4-4447-A5AB-6801D0D90B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3909" y="1935438"/>
                  <a:ext cx="164182" cy="21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14:cNvPr>
                <p14:cNvContentPartPr/>
                <p14:nvPr/>
              </p14:nvContentPartPr>
              <p14:xfrm>
                <a:off x="472302" y="1964310"/>
                <a:ext cx="40496" cy="160917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74F879-221A-B349-9A70-2B98C5EDF7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6754" y="1948796"/>
                  <a:ext cx="71230" cy="19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14:cNvPr>
                <p14:cNvContentPartPr/>
                <p14:nvPr/>
              </p14:nvContentPartPr>
              <p14:xfrm>
                <a:off x="565316" y="1964310"/>
                <a:ext cx="120222" cy="134203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018F4F-5882-6C43-8433-2D345F5BB2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9792" y="1948797"/>
                  <a:ext cx="150909" cy="164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14:cNvPr>
                <p14:cNvContentPartPr/>
                <p14:nvPr/>
              </p14:nvContentPartPr>
              <p14:xfrm>
                <a:off x="711481" y="1790674"/>
                <a:ext cx="40496" cy="321197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FE881A-C00A-3C45-9AD7-16BD269C1F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5933" y="1775173"/>
                  <a:ext cx="71230" cy="351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14:cNvPr>
                <p14:cNvContentPartPr/>
                <p14:nvPr/>
              </p14:nvContentPartPr>
              <p14:xfrm>
                <a:off x="711481" y="2017737"/>
                <a:ext cx="80359" cy="22897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C238B3-086C-4B4C-A6CD-EB34E8D51D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916" y="2002109"/>
                  <a:ext cx="111127" cy="5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14:cNvPr>
                <p14:cNvContentPartPr/>
                <p14:nvPr/>
              </p14:nvContentPartPr>
              <p14:xfrm>
                <a:off x="857647" y="1950954"/>
                <a:ext cx="27208" cy="143108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0C8AB0-3CF8-6C41-A74D-AB4C525CF9E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2048" y="1935454"/>
                  <a:ext cx="58044" cy="173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14:cNvPr>
                <p14:cNvContentPartPr/>
                <p14:nvPr/>
              </p14:nvContentPartPr>
              <p14:xfrm>
                <a:off x="924086" y="1777316"/>
                <a:ext cx="120222" cy="428051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86AB409-254C-6249-8CA7-021E5E436D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8562" y="1761823"/>
                  <a:ext cx="150909" cy="458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14:cNvPr>
                <p14:cNvContentPartPr/>
                <p14:nvPr/>
              </p14:nvContentPartPr>
              <p14:xfrm>
                <a:off x="990524" y="2017737"/>
                <a:ext cx="93647" cy="13992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FFB38AC-082A-A74E-B5BE-F9240E9B22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4976" y="2001904"/>
                  <a:ext cx="124381" cy="45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14:cNvPr>
                <p14:cNvContentPartPr/>
                <p14:nvPr/>
              </p14:nvContentPartPr>
              <p14:xfrm>
                <a:off x="770328" y="1830743"/>
                <a:ext cx="48090" cy="636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249E55D-D2A8-FC4F-AFD5-6DC2BEA7F9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4543" y="1803395"/>
                  <a:ext cx="79293" cy="546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BA493C2-CEE0-964B-BA33-82B936D4F589}"/>
              </a:ext>
            </a:extLst>
          </p:cNvPr>
          <p:cNvGrpSpPr/>
          <p:nvPr/>
        </p:nvGrpSpPr>
        <p:grpSpPr>
          <a:xfrm>
            <a:off x="6934192" y="2204336"/>
            <a:ext cx="1329408" cy="895535"/>
            <a:chOff x="3873333" y="1283119"/>
            <a:chExt cx="1329408" cy="8955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14:cNvPr>
                <p14:cNvContentPartPr/>
                <p14:nvPr/>
              </p14:nvContentPartPr>
              <p14:xfrm>
                <a:off x="3873333" y="1483470"/>
                <a:ext cx="291697" cy="200986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942BEA-1787-D546-8249-509676532E5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57848" y="1467982"/>
                  <a:ext cx="322307" cy="231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14:cNvPr>
                <p14:cNvContentPartPr/>
                <p14:nvPr/>
              </p14:nvContentPartPr>
              <p14:xfrm>
                <a:off x="4152376" y="1510183"/>
                <a:ext cx="199949" cy="147559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3FA583-5ED0-7F4F-8755-E14F10635E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36884" y="1494669"/>
                  <a:ext cx="230572" cy="17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14:cNvPr>
                <p14:cNvContentPartPr/>
                <p14:nvPr/>
              </p14:nvContentPartPr>
              <p14:xfrm>
                <a:off x="4404843" y="1483470"/>
                <a:ext cx="146798" cy="26777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31AED5-C380-8249-9A2F-8818BA6E329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89334" y="1467973"/>
                  <a:ext cx="177456" cy="298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14:cNvPr>
                <p14:cNvContentPartPr/>
                <p14:nvPr/>
              </p14:nvContentPartPr>
              <p14:xfrm>
                <a:off x="4551008" y="1283119"/>
                <a:ext cx="40496" cy="34791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9E3CAA-D604-8645-A856-03D59CF5613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35460" y="1267632"/>
                  <a:ext cx="71230" cy="378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14:cNvPr>
                <p14:cNvContentPartPr/>
                <p14:nvPr/>
              </p14:nvContentPartPr>
              <p14:xfrm>
                <a:off x="4537721" y="1443399"/>
                <a:ext cx="199949" cy="214343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796A2A-A696-F348-8208-9A63C675588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22229" y="1427909"/>
                  <a:ext cx="230572" cy="244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14:cNvPr>
                <p14:cNvContentPartPr/>
                <p14:nvPr/>
              </p14:nvContentPartPr>
              <p14:xfrm>
                <a:off x="4790188" y="1430043"/>
                <a:ext cx="106935" cy="241057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762EE9-6957-CE47-AD30-9586BE04FA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74654" y="1414549"/>
                  <a:ext cx="137643" cy="271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14:cNvPr>
                <p14:cNvContentPartPr/>
                <p14:nvPr/>
              </p14:nvContentPartPr>
              <p14:xfrm>
                <a:off x="3939772" y="1924241"/>
                <a:ext cx="133511" cy="160917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A1A5FB-21B0-8B4B-810C-8DA884B2AA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24256" y="1908727"/>
                  <a:ext cx="164182" cy="19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14:cNvPr>
                <p14:cNvContentPartPr/>
                <p14:nvPr/>
              </p14:nvContentPartPr>
              <p14:xfrm>
                <a:off x="4059362" y="1777316"/>
                <a:ext cx="40496" cy="321197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6850E3-DF23-DF4D-A2E2-67C78833E45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43814" y="1761815"/>
                  <a:ext cx="71230" cy="351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14:cNvPr>
                <p14:cNvContentPartPr/>
                <p14:nvPr/>
              </p14:nvContentPartPr>
              <p14:xfrm>
                <a:off x="4112513" y="1924241"/>
                <a:ext cx="146798" cy="18763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BE13C0-64D0-DB4C-ADD6-7A3FE72EA6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97004" y="1908725"/>
                  <a:ext cx="177456" cy="21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14:cNvPr>
                <p14:cNvContentPartPr/>
                <p14:nvPr/>
              </p14:nvContentPartPr>
              <p14:xfrm>
                <a:off x="4391556" y="1897527"/>
                <a:ext cx="93647" cy="26777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D5CCE6A-0A0C-1F47-80C6-6584E481A8F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76008" y="1882030"/>
                  <a:ext cx="124381" cy="298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14:cNvPr>
                <p14:cNvContentPartPr/>
                <p14:nvPr/>
              </p14:nvContentPartPr>
              <p14:xfrm>
                <a:off x="4497858" y="1897527"/>
                <a:ext cx="186662" cy="174273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E2C9ED-A7BD-D446-A06E-587CAAF5104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82363" y="1882012"/>
                  <a:ext cx="217292" cy="204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14:cNvPr>
                <p14:cNvContentPartPr/>
                <p14:nvPr/>
              </p14:nvContentPartPr>
              <p14:xfrm>
                <a:off x="4697174" y="1870814"/>
                <a:ext cx="93647" cy="174273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4EE92F-30B6-E94D-9EB2-8BF34C1507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81626" y="1855299"/>
                  <a:ext cx="124381" cy="204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14:cNvPr>
                <p14:cNvContentPartPr/>
                <p14:nvPr/>
              </p14:nvContentPartPr>
              <p14:xfrm>
                <a:off x="4830051" y="1857456"/>
                <a:ext cx="80359" cy="214343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EB5534-FFE4-DC4E-AF54-F875B681F3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14486" y="1841966"/>
                  <a:ext cx="111127" cy="244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14:cNvPr>
                <p14:cNvContentPartPr/>
                <p14:nvPr/>
              </p14:nvContentPartPr>
              <p14:xfrm>
                <a:off x="4962929" y="1884170"/>
                <a:ext cx="40496" cy="18763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6D3A04-065E-D14D-AB51-8BF97E76D5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47381" y="1868654"/>
                  <a:ext cx="71230" cy="21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14:cNvPr>
                <p14:cNvContentPartPr/>
                <p14:nvPr/>
              </p14:nvContentPartPr>
              <p14:xfrm>
                <a:off x="5069231" y="1697177"/>
                <a:ext cx="120222" cy="481477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6CB6E56-5B4E-7442-9D80-B5DF0ACFBC1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53707" y="1681692"/>
                  <a:ext cx="150909" cy="512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14:cNvPr>
                <p14:cNvContentPartPr/>
                <p14:nvPr/>
              </p14:nvContentPartPr>
              <p14:xfrm>
                <a:off x="5109094" y="1964310"/>
                <a:ext cx="93647" cy="13992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BE78ED-7821-D04A-B73B-AAD0A07654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93546" y="1948477"/>
                  <a:ext cx="124381" cy="45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14:cNvPr>
                <p14:cNvContentPartPr/>
                <p14:nvPr/>
              </p14:nvContentPartPr>
              <p14:xfrm>
                <a:off x="4962929" y="1723891"/>
                <a:ext cx="13920" cy="27349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52D721-084E-C840-865D-5EE0DA0BDB4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47177" y="1708211"/>
                  <a:ext cx="45057" cy="583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Comptabilisation de la TVA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14:cNvPr>
              <p14:cNvContentPartPr/>
              <p14:nvPr/>
            </p14:nvContentPartPr>
            <p14:xfrm>
              <a:off x="4015540" y="1577307"/>
              <a:ext cx="23040" cy="4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015540" y="1577307"/>
                <a:ext cx="2268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87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2098085" y="3206724"/>
              <a:ext cx="3216268" cy="63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87" y="3174924"/>
                <a:ext cx="3251904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6110985" y="3206724"/>
              <a:ext cx="3176405" cy="63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986" y="3174924"/>
                <a:ext cx="3212042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3634401" y="3232801"/>
              <a:ext cx="633" cy="237812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2751" y="3214804"/>
                <a:ext cx="63300" cy="241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7566943" y="3232801"/>
              <a:ext cx="633" cy="23914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5293" y="3214804"/>
                <a:ext cx="63300" cy="242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2025951" y="2725247"/>
            <a:ext cx="298658" cy="321197"/>
            <a:chOff x="-1034908" y="1804030"/>
            <a:chExt cx="298658" cy="3211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-909623" y="1870814"/>
                <a:ext cx="40496" cy="18190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40718" y="1839836"/>
                  <a:ext cx="101963" cy="24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-1034908" y="1804030"/>
                <a:ext cx="298658" cy="321197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1065891" y="1773028"/>
                  <a:ext cx="359903" cy="38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5061252" y="2792031"/>
              <a:ext cx="253100" cy="22769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245" y="2761047"/>
                <a:ext cx="314392" cy="288947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6063528" y="2738604"/>
            <a:ext cx="366995" cy="307840"/>
            <a:chOff x="3002669" y="1817387"/>
            <a:chExt cx="366995" cy="3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156428" y="1857456"/>
                <a:ext cx="40496" cy="16854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5333" y="1826417"/>
                  <a:ext cx="101963" cy="229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002669" y="1817387"/>
                <a:ext cx="366995" cy="30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1696" y="1786387"/>
                  <a:ext cx="428221" cy="3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9046945" y="2778673"/>
              <a:ext cx="266387" cy="20098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15945" y="2747697"/>
                <a:ext cx="327667" cy="262218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3685653" y="1604941"/>
            <a:ext cx="3720569" cy="641758"/>
            <a:chOff x="624794" y="683724"/>
            <a:chExt cx="3720569" cy="6417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624794" y="937501"/>
                <a:ext cx="173373" cy="227699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796" y="906517"/>
                  <a:ext cx="234648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810822" y="950858"/>
                <a:ext cx="186662" cy="214343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832" y="919877"/>
                  <a:ext cx="247922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036713" y="977572"/>
                <a:ext cx="266387" cy="20098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713" y="946596"/>
                  <a:ext cx="327667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1355620" y="977572"/>
                <a:ext cx="199949" cy="34791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4637" y="946599"/>
                  <a:ext cx="261195" cy="409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1581512" y="723794"/>
                <a:ext cx="53784" cy="4401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0469" y="692819"/>
                  <a:ext cx="115148" cy="5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1582776" y="1004285"/>
                <a:ext cx="79094" cy="67419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1716" y="973279"/>
                  <a:ext cx="140491" cy="128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1674526" y="977572"/>
                <a:ext cx="133511" cy="214343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3494" y="946591"/>
                  <a:ext cx="194854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1887130" y="965486"/>
                <a:ext cx="146798" cy="279854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6111" y="934431"/>
                  <a:ext cx="208114" cy="341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378776" y="1004285"/>
                <a:ext cx="186662" cy="17427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7786" y="973255"/>
                  <a:ext cx="247922" cy="235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511654" y="697080"/>
                <a:ext cx="106935" cy="48147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0585" y="666110"/>
                  <a:ext cx="168350" cy="54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684394" y="950858"/>
                <a:ext cx="146798" cy="227699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3375" y="919874"/>
                  <a:ext cx="208114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195023" y="710437"/>
                <a:ext cx="207542" cy="4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4036" y="679469"/>
                  <a:ext cx="268796" cy="529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520890" y="977572"/>
                <a:ext cx="27208" cy="200986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9691" y="946596"/>
                  <a:ext cx="88879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627192" y="683724"/>
                <a:ext cx="93647" cy="508191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96097" y="652750"/>
                  <a:ext cx="155114" cy="5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786644" y="990928"/>
                <a:ext cx="199949" cy="18763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5661" y="959897"/>
                  <a:ext cx="261195" cy="24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4052400" y="977572"/>
                <a:ext cx="292963" cy="24105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1410" y="946584"/>
                  <a:ext cx="354222" cy="30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507602" y="790578"/>
                <a:ext cx="40496" cy="13992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6383" y="748602"/>
                  <a:ext cx="122934" cy="979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14:cNvPr>
              <p14:cNvContentPartPr/>
              <p14:nvPr/>
            </p14:nvContentPartPr>
            <p14:xfrm>
              <a:off x="3546449" y="4594548"/>
              <a:ext cx="633" cy="1399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9230" y="4578715"/>
                <a:ext cx="54438" cy="45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3599600" y="3206724"/>
            <a:ext cx="106935" cy="636"/>
            <a:chOff x="538741" y="2285507"/>
            <a:chExt cx="106935" cy="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578605" y="2285507"/>
                <a:ext cx="13920" cy="6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289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619733" y="2285507"/>
                <a:ext cx="25943" cy="63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202" y="2253707"/>
                  <a:ext cx="62634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591892" y="2285507"/>
                <a:ext cx="27208" cy="63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753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13920" cy="636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151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27208" cy="63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0328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538741" y="2285507"/>
                <a:ext cx="27208" cy="63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602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Comptabilisation de la TVA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14:cNvPr>
              <p14:cNvContentPartPr/>
              <p14:nvPr/>
            </p14:nvContentPartPr>
            <p14:xfrm>
              <a:off x="4015540" y="1577307"/>
              <a:ext cx="23040" cy="4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15540" y="1577307"/>
                <a:ext cx="2268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54B0158-5102-2F47-BE17-E8335AA1DCA0}"/>
              </a:ext>
            </a:extLst>
          </p:cNvPr>
          <p:cNvGrpSpPr/>
          <p:nvPr/>
        </p:nvGrpSpPr>
        <p:grpSpPr>
          <a:xfrm>
            <a:off x="2774901" y="2226683"/>
            <a:ext cx="657360" cy="321120"/>
            <a:chOff x="2774901" y="2226683"/>
            <a:chExt cx="657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14:cNvPr>
                <p14:cNvContentPartPr/>
                <p14:nvPr/>
              </p14:nvContentPartPr>
              <p14:xfrm>
                <a:off x="2774901" y="2332523"/>
                <a:ext cx="98640" cy="10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59421" y="2317043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14:cNvPr>
                <p14:cNvContentPartPr/>
                <p14:nvPr/>
              </p14:nvContentPartPr>
              <p14:xfrm>
                <a:off x="2888301" y="2340083"/>
                <a:ext cx="10620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72821" y="2324603"/>
                  <a:ext cx="13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14:cNvPr>
                <p14:cNvContentPartPr/>
                <p14:nvPr/>
              </p14:nvContentPartPr>
              <p14:xfrm>
                <a:off x="3001701" y="2355203"/>
                <a:ext cx="15912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86221" y="2339723"/>
                  <a:ext cx="189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14:cNvPr>
                <p14:cNvContentPartPr/>
                <p14:nvPr/>
              </p14:nvContentPartPr>
              <p14:xfrm>
                <a:off x="3190701" y="2355203"/>
                <a:ext cx="106200" cy="19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75221" y="2339723"/>
                  <a:ext cx="136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14:cNvPr>
                <p14:cNvContentPartPr/>
                <p14:nvPr/>
              </p14:nvContentPartPr>
              <p14:xfrm>
                <a:off x="3304101" y="2226683"/>
                <a:ext cx="792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88621" y="2211203"/>
                  <a:ext cx="38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14:cNvPr>
                <p14:cNvContentPartPr/>
                <p14:nvPr/>
              </p14:nvContentPartPr>
              <p14:xfrm>
                <a:off x="3273861" y="2340083"/>
                <a:ext cx="15840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8381" y="2324603"/>
                  <a:ext cx="1890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2F1F6-74E0-A048-B3BA-75B44C3E2991}"/>
              </a:ext>
            </a:extLst>
          </p:cNvPr>
          <p:cNvGrpSpPr/>
          <p:nvPr/>
        </p:nvGrpSpPr>
        <p:grpSpPr>
          <a:xfrm>
            <a:off x="3575901" y="2181323"/>
            <a:ext cx="718560" cy="363240"/>
            <a:chOff x="3575901" y="2181323"/>
            <a:chExt cx="7185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14:cNvPr>
                <p14:cNvContentPartPr/>
                <p14:nvPr/>
              </p14:nvContentPartPr>
              <p14:xfrm>
                <a:off x="3575901" y="2362763"/>
                <a:ext cx="113760" cy="8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60421" y="234728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14:cNvPr>
                <p14:cNvContentPartPr/>
                <p14:nvPr/>
              </p14:nvContentPartPr>
              <p14:xfrm>
                <a:off x="3674181" y="2188883"/>
                <a:ext cx="23040" cy="27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8701" y="2173403"/>
                  <a:ext cx="53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14:cNvPr>
                <p14:cNvContentPartPr/>
                <p14:nvPr/>
              </p14:nvContentPartPr>
              <p14:xfrm>
                <a:off x="3757341" y="2196443"/>
                <a:ext cx="360" cy="12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41861" y="2180963"/>
                  <a:ext cx="30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14:cNvPr>
                <p14:cNvContentPartPr/>
                <p14:nvPr/>
              </p14:nvContentPartPr>
              <p14:xfrm>
                <a:off x="3787581" y="2317403"/>
                <a:ext cx="128880" cy="13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72101" y="2301923"/>
                  <a:ext cx="15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14:cNvPr>
                <p14:cNvContentPartPr/>
                <p14:nvPr/>
              </p14:nvContentPartPr>
              <p14:xfrm>
                <a:off x="3931221" y="2347643"/>
                <a:ext cx="83520" cy="9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15741" y="233216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14:cNvPr>
                <p14:cNvContentPartPr/>
                <p14:nvPr/>
              </p14:nvContentPartPr>
              <p14:xfrm>
                <a:off x="4006821" y="2181323"/>
                <a:ext cx="5328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91341" y="2165843"/>
                  <a:ext cx="83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14:cNvPr>
                <p14:cNvContentPartPr/>
                <p14:nvPr/>
              </p14:nvContentPartPr>
              <p14:xfrm>
                <a:off x="4112661" y="2340083"/>
                <a:ext cx="23040" cy="9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97181" y="2324603"/>
                  <a:ext cx="5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14:cNvPr>
                <p14:cNvContentPartPr/>
                <p14:nvPr/>
              </p14:nvContentPartPr>
              <p14:xfrm>
                <a:off x="4180701" y="2196443"/>
                <a:ext cx="113760" cy="34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65221" y="2180963"/>
                  <a:ext cx="144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14:cNvPr>
                <p14:cNvContentPartPr/>
                <p14:nvPr/>
              </p14:nvContentPartPr>
              <p14:xfrm>
                <a:off x="4112661" y="2264483"/>
                <a:ext cx="2304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97181" y="2249003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F18245-D5D9-6442-B971-3C0E14716357}"/>
              </a:ext>
            </a:extLst>
          </p:cNvPr>
          <p:cNvGrpSpPr/>
          <p:nvPr/>
        </p:nvGrpSpPr>
        <p:grpSpPr>
          <a:xfrm>
            <a:off x="6932541" y="2188883"/>
            <a:ext cx="1020960" cy="332280"/>
            <a:chOff x="6932541" y="2188883"/>
            <a:chExt cx="10209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14:cNvPr>
                <p14:cNvContentPartPr/>
                <p14:nvPr/>
              </p14:nvContentPartPr>
              <p14:xfrm>
                <a:off x="6932541" y="2332523"/>
                <a:ext cx="10620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7061" y="2317043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14:cNvPr>
                <p14:cNvContentPartPr/>
                <p14:nvPr/>
              </p14:nvContentPartPr>
              <p14:xfrm>
                <a:off x="7030821" y="2355203"/>
                <a:ext cx="113760" cy="10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15341" y="2339723"/>
                  <a:ext cx="144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14:cNvPr>
                <p14:cNvContentPartPr/>
                <p14:nvPr/>
              </p14:nvContentPartPr>
              <p14:xfrm>
                <a:off x="7159341" y="2347643"/>
                <a:ext cx="166680" cy="9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43861" y="2332163"/>
                  <a:ext cx="197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14:cNvPr>
                <p14:cNvContentPartPr/>
                <p14:nvPr/>
              </p14:nvContentPartPr>
              <p14:xfrm>
                <a:off x="7355901" y="2347643"/>
                <a:ext cx="113760" cy="17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0421" y="2332163"/>
                  <a:ext cx="14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14:cNvPr>
                <p14:cNvContentPartPr/>
                <p14:nvPr/>
              </p14:nvContentPartPr>
              <p14:xfrm>
                <a:off x="7499541" y="2196443"/>
                <a:ext cx="136440" cy="25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84061" y="2180963"/>
                  <a:ext cx="16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14:cNvPr>
                <p14:cNvContentPartPr/>
                <p14:nvPr/>
              </p14:nvContentPartPr>
              <p14:xfrm>
                <a:off x="7726341" y="2362763"/>
                <a:ext cx="9864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10861" y="2347283"/>
                  <a:ext cx="129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14:cNvPr>
                <p14:cNvContentPartPr/>
                <p14:nvPr/>
              </p14:nvContentPartPr>
              <p14:xfrm>
                <a:off x="7809501" y="2188883"/>
                <a:ext cx="38160" cy="24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94021" y="2173403"/>
                  <a:ext cx="68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14:cNvPr>
                <p14:cNvContentPartPr/>
                <p14:nvPr/>
              </p14:nvContentPartPr>
              <p14:xfrm>
                <a:off x="7839741" y="2324963"/>
                <a:ext cx="113760" cy="12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4261" y="230948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60E40-89C4-9A49-BA81-753B9BA973E6}"/>
              </a:ext>
            </a:extLst>
          </p:cNvPr>
          <p:cNvGrpSpPr/>
          <p:nvPr/>
        </p:nvGrpSpPr>
        <p:grpSpPr>
          <a:xfrm>
            <a:off x="8096781" y="2128403"/>
            <a:ext cx="688320" cy="407880"/>
            <a:chOff x="8096781" y="2128403"/>
            <a:chExt cx="6883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14:cNvPr>
                <p14:cNvContentPartPr/>
                <p14:nvPr/>
              </p14:nvContentPartPr>
              <p14:xfrm>
                <a:off x="8096781" y="2280683"/>
                <a:ext cx="113760" cy="25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1301" y="2265225"/>
                  <a:ext cx="144360" cy="286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14:cNvPr>
                <p14:cNvContentPartPr/>
                <p14:nvPr/>
              </p14:nvContentPartPr>
              <p14:xfrm>
                <a:off x="8210181" y="2302283"/>
                <a:ext cx="144000" cy="12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94701" y="2286803"/>
                  <a:ext cx="174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14:cNvPr>
                <p14:cNvContentPartPr/>
                <p14:nvPr/>
              </p14:nvContentPartPr>
              <p14:xfrm>
                <a:off x="8368941" y="2287163"/>
                <a:ext cx="6840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53461" y="2271683"/>
                  <a:ext cx="99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14:cNvPr>
                <p14:cNvContentPartPr/>
                <p14:nvPr/>
              </p14:nvContentPartPr>
              <p14:xfrm>
                <a:off x="8474781" y="2279603"/>
                <a:ext cx="6408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59301" y="2264123"/>
                  <a:ext cx="94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14:cNvPr>
                <p14:cNvContentPartPr/>
                <p14:nvPr/>
              </p14:nvContentPartPr>
              <p14:xfrm>
                <a:off x="8573061" y="2309843"/>
                <a:ext cx="1548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57581" y="2294363"/>
                  <a:ext cx="4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14:cNvPr>
                <p14:cNvContentPartPr/>
                <p14:nvPr/>
              </p14:nvContentPartPr>
              <p14:xfrm>
                <a:off x="8678901" y="2128403"/>
                <a:ext cx="106200" cy="40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63421" y="2112923"/>
                  <a:ext cx="136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14:cNvPr>
                <p14:cNvContentPartPr/>
                <p14:nvPr/>
              </p14:nvContentPartPr>
              <p14:xfrm>
                <a:off x="8633541" y="2241803"/>
                <a:ext cx="7920" cy="23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18061" y="222632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B74C57-F16C-0640-A0A5-BC507BA7FE21}"/>
              </a:ext>
            </a:extLst>
          </p:cNvPr>
          <p:cNvGrpSpPr/>
          <p:nvPr/>
        </p:nvGrpSpPr>
        <p:grpSpPr>
          <a:xfrm>
            <a:off x="2842941" y="2725643"/>
            <a:ext cx="1534680" cy="234720"/>
            <a:chOff x="2842941" y="2725643"/>
            <a:chExt cx="15346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14:cNvPr>
                <p14:cNvContentPartPr/>
                <p14:nvPr/>
              </p14:nvContentPartPr>
              <p14:xfrm>
                <a:off x="2926101" y="2816363"/>
                <a:ext cx="23040" cy="127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10621" y="2800883"/>
                  <a:ext cx="53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14:cNvPr>
                <p14:cNvContentPartPr/>
                <p14:nvPr/>
              </p14:nvContentPartPr>
              <p14:xfrm>
                <a:off x="2842941" y="2778563"/>
                <a:ext cx="21636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27461" y="2763083"/>
                  <a:ext cx="24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14:cNvPr>
                <p14:cNvContentPartPr/>
                <p14:nvPr/>
              </p14:nvContentPartPr>
              <p14:xfrm>
                <a:off x="3009261" y="2734283"/>
                <a:ext cx="121320" cy="21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93781" y="2718829"/>
                  <a:ext cx="151920" cy="240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14:cNvPr>
                <p14:cNvContentPartPr/>
                <p14:nvPr/>
              </p14:nvContentPartPr>
              <p14:xfrm>
                <a:off x="3130221" y="2771003"/>
                <a:ext cx="75960" cy="17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14741" y="2755523"/>
                  <a:ext cx="106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14:cNvPr>
                <p14:cNvContentPartPr/>
                <p14:nvPr/>
              </p14:nvContentPartPr>
              <p14:xfrm>
                <a:off x="3198261" y="2740763"/>
                <a:ext cx="60840" cy="204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82781" y="2725283"/>
                  <a:ext cx="91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14:cNvPr>
                <p14:cNvContentPartPr/>
                <p14:nvPr/>
              </p14:nvContentPartPr>
              <p14:xfrm>
                <a:off x="3153621" y="2861723"/>
                <a:ext cx="9036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38141" y="2846243"/>
                  <a:ext cx="12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14:cNvPr>
                <p14:cNvContentPartPr/>
                <p14:nvPr/>
              </p14:nvContentPartPr>
              <p14:xfrm>
                <a:off x="3357021" y="2801243"/>
                <a:ext cx="83520" cy="121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41541" y="278576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14:cNvPr>
                <p14:cNvContentPartPr/>
                <p14:nvPr/>
              </p14:nvContentPartPr>
              <p14:xfrm>
                <a:off x="3477981" y="2801243"/>
                <a:ext cx="113760" cy="12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62501" y="2785763"/>
                  <a:ext cx="144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14:cNvPr>
                <p14:cNvContentPartPr/>
                <p14:nvPr/>
              </p14:nvContentPartPr>
              <p14:xfrm>
                <a:off x="3719541" y="2831483"/>
                <a:ext cx="9864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04061" y="281600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14:cNvPr>
                <p14:cNvContentPartPr/>
                <p14:nvPr/>
              </p14:nvContentPartPr>
              <p14:xfrm>
                <a:off x="3764901" y="2823923"/>
                <a:ext cx="9108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49421" y="2808443"/>
                  <a:ext cx="121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14:cNvPr>
                <p14:cNvContentPartPr/>
                <p14:nvPr/>
              </p14:nvContentPartPr>
              <p14:xfrm>
                <a:off x="3863181" y="2808803"/>
                <a:ext cx="174240" cy="12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47701" y="2793323"/>
                  <a:ext cx="20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14:cNvPr>
                <p14:cNvContentPartPr/>
                <p14:nvPr/>
              </p14:nvContentPartPr>
              <p14:xfrm>
                <a:off x="4067301" y="2831483"/>
                <a:ext cx="6840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51821" y="2816003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14:cNvPr>
                <p14:cNvContentPartPr/>
                <p14:nvPr/>
              </p14:nvContentPartPr>
              <p14:xfrm>
                <a:off x="4158021" y="2839043"/>
                <a:ext cx="113760" cy="9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42541" y="282356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14:cNvPr>
                <p14:cNvContentPartPr/>
                <p14:nvPr/>
              </p14:nvContentPartPr>
              <p14:xfrm>
                <a:off x="4294101" y="2725643"/>
                <a:ext cx="57600" cy="23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78621" y="2710163"/>
                  <a:ext cx="88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14:cNvPr>
                <p14:cNvContentPartPr/>
                <p14:nvPr/>
              </p14:nvContentPartPr>
              <p14:xfrm>
                <a:off x="4256301" y="2831483"/>
                <a:ext cx="121320" cy="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40821" y="2816003"/>
                  <a:ext cx="151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55F3783-ABC8-334F-824E-1FED8382F9E5}"/>
              </a:ext>
            </a:extLst>
          </p:cNvPr>
          <p:cNvGrpSpPr/>
          <p:nvPr/>
        </p:nvGrpSpPr>
        <p:grpSpPr>
          <a:xfrm>
            <a:off x="6880341" y="2763443"/>
            <a:ext cx="808560" cy="231480"/>
            <a:chOff x="6880341" y="2763443"/>
            <a:chExt cx="80856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14:cNvPr>
                <p14:cNvContentPartPr/>
                <p14:nvPr/>
              </p14:nvContentPartPr>
              <p14:xfrm>
                <a:off x="6962781" y="2808803"/>
                <a:ext cx="2304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47301" y="2793323"/>
                  <a:ext cx="5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14:cNvPr>
                <p14:cNvContentPartPr/>
                <p14:nvPr/>
              </p14:nvContentPartPr>
              <p14:xfrm>
                <a:off x="6880341" y="2763443"/>
                <a:ext cx="255600" cy="4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64861" y="2747963"/>
                  <a:ext cx="286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14:cNvPr>
                <p14:cNvContentPartPr/>
                <p14:nvPr/>
              </p14:nvContentPartPr>
              <p14:xfrm>
                <a:off x="7098861" y="2771003"/>
                <a:ext cx="113760" cy="19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83381" y="2755523"/>
                  <a:ext cx="144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14:cNvPr>
                <p14:cNvContentPartPr/>
                <p14:nvPr/>
              </p14:nvContentPartPr>
              <p14:xfrm>
                <a:off x="7189581" y="2771003"/>
                <a:ext cx="106200" cy="22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74101" y="2755523"/>
                  <a:ext cx="136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14:cNvPr>
                <p14:cNvContentPartPr/>
                <p14:nvPr/>
              </p14:nvContentPartPr>
              <p14:xfrm>
                <a:off x="7280301" y="2767043"/>
                <a:ext cx="53280" cy="20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4821" y="2751563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14:cNvPr>
                <p14:cNvContentPartPr/>
                <p14:nvPr/>
              </p14:nvContentPartPr>
              <p14:xfrm>
                <a:off x="7234941" y="2884403"/>
                <a:ext cx="121320" cy="2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19461" y="2868923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14:cNvPr>
                <p14:cNvContentPartPr/>
                <p14:nvPr/>
              </p14:nvContentPartPr>
              <p14:xfrm>
                <a:off x="7461741" y="2825003"/>
                <a:ext cx="98640" cy="14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46261" y="2809523"/>
                  <a:ext cx="129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14:cNvPr>
                <p14:cNvContentPartPr/>
                <p14:nvPr/>
              </p14:nvContentPartPr>
              <p14:xfrm>
                <a:off x="7575141" y="2850923"/>
                <a:ext cx="113760" cy="10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59661" y="2835443"/>
                  <a:ext cx="1443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AD5884A-71B1-084A-8FCC-8107C164C8EC}"/>
              </a:ext>
            </a:extLst>
          </p:cNvPr>
          <p:cNvGrpSpPr/>
          <p:nvPr/>
        </p:nvGrpSpPr>
        <p:grpSpPr>
          <a:xfrm>
            <a:off x="7847301" y="2696483"/>
            <a:ext cx="506880" cy="309600"/>
            <a:chOff x="7847301" y="2696483"/>
            <a:chExt cx="5068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14:cNvPr>
                <p14:cNvContentPartPr/>
                <p14:nvPr/>
              </p14:nvContentPartPr>
              <p14:xfrm>
                <a:off x="7847301" y="2823923"/>
                <a:ext cx="15156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31821" y="2808443"/>
                  <a:ext cx="18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14:cNvPr>
                <p14:cNvContentPartPr/>
                <p14:nvPr/>
              </p14:nvContentPartPr>
              <p14:xfrm>
                <a:off x="8006061" y="2823923"/>
                <a:ext cx="10620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90581" y="2808443"/>
                  <a:ext cx="13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14:cNvPr>
                <p14:cNvContentPartPr/>
                <p14:nvPr/>
              </p14:nvContentPartPr>
              <p14:xfrm>
                <a:off x="8134581" y="2846603"/>
                <a:ext cx="10548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19101" y="2831123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14:cNvPr>
                <p14:cNvContentPartPr/>
                <p14:nvPr/>
              </p14:nvContentPartPr>
              <p14:xfrm>
                <a:off x="8195061" y="2854163"/>
                <a:ext cx="91080" cy="11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79581" y="2838683"/>
                  <a:ext cx="121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14:cNvPr>
                <p14:cNvContentPartPr/>
                <p14:nvPr/>
              </p14:nvContentPartPr>
              <p14:xfrm>
                <a:off x="8308461" y="2696483"/>
                <a:ext cx="45720" cy="30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2981" y="2681003"/>
                  <a:ext cx="7632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8331B3E-6FFA-9B4F-8E78-805C1B444359}"/>
                  </a:ext>
                </a:extLst>
              </p14:cNvPr>
              <p14:cNvContentPartPr/>
              <p14:nvPr/>
            </p14:nvContentPartPr>
            <p14:xfrm>
              <a:off x="2684181" y="4010843"/>
              <a:ext cx="15480" cy="801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8331B3E-6FFA-9B4F-8E78-805C1B44435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30181" y="3902843"/>
                <a:ext cx="12312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CE12C0B-2EC8-C64E-91AE-0CF07E6F6E83}"/>
                  </a:ext>
                </a:extLst>
              </p14:cNvPr>
              <p14:cNvContentPartPr/>
              <p14:nvPr/>
            </p14:nvContentPartPr>
            <p14:xfrm>
              <a:off x="2502741" y="3719603"/>
              <a:ext cx="393480" cy="465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CE12C0B-2EC8-C64E-91AE-0CF07E6F6E8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8741" y="3611603"/>
                <a:ext cx="501120" cy="6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238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2098085" y="3206724"/>
              <a:ext cx="3216268" cy="63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87" y="3174924"/>
                <a:ext cx="3251904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6110985" y="3206724"/>
              <a:ext cx="3176405" cy="63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986" y="3174924"/>
                <a:ext cx="3212042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3634401" y="3232801"/>
              <a:ext cx="633" cy="237812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2751" y="3214804"/>
                <a:ext cx="63300" cy="241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7566943" y="3232801"/>
              <a:ext cx="633" cy="23914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5293" y="3214804"/>
                <a:ext cx="63300" cy="242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2025951" y="2725247"/>
            <a:ext cx="298658" cy="321197"/>
            <a:chOff x="-1034908" y="1804030"/>
            <a:chExt cx="298658" cy="3211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-909623" y="1870814"/>
                <a:ext cx="40496" cy="18190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40718" y="1839836"/>
                  <a:ext cx="101963" cy="24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-1034908" y="1804030"/>
                <a:ext cx="298658" cy="321197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1065891" y="1773028"/>
                  <a:ext cx="359903" cy="38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5061252" y="2792031"/>
              <a:ext cx="253100" cy="22769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245" y="2761047"/>
                <a:ext cx="314392" cy="288947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6063528" y="2738604"/>
            <a:ext cx="366995" cy="307840"/>
            <a:chOff x="3002669" y="1817387"/>
            <a:chExt cx="366995" cy="3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156428" y="1857456"/>
                <a:ext cx="40496" cy="16854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5333" y="1826417"/>
                  <a:ext cx="101963" cy="229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002669" y="1817387"/>
                <a:ext cx="366995" cy="30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1696" y="1786387"/>
                  <a:ext cx="428221" cy="3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9046945" y="2778673"/>
              <a:ext cx="266387" cy="20098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15945" y="2747697"/>
                <a:ext cx="327667" cy="262218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3685653" y="1604941"/>
            <a:ext cx="3720569" cy="641758"/>
            <a:chOff x="624794" y="683724"/>
            <a:chExt cx="3720569" cy="6417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624794" y="937501"/>
                <a:ext cx="173373" cy="227699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796" y="906517"/>
                  <a:ext cx="234648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810822" y="950858"/>
                <a:ext cx="186662" cy="214343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832" y="919877"/>
                  <a:ext cx="247922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036713" y="977572"/>
                <a:ext cx="266387" cy="20098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713" y="946596"/>
                  <a:ext cx="327667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1355620" y="977572"/>
                <a:ext cx="199949" cy="34791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4637" y="946599"/>
                  <a:ext cx="261195" cy="409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1581512" y="723794"/>
                <a:ext cx="53784" cy="4401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0469" y="692819"/>
                  <a:ext cx="115148" cy="5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1582776" y="1004285"/>
                <a:ext cx="79094" cy="67419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1716" y="973279"/>
                  <a:ext cx="140491" cy="128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1674526" y="977572"/>
                <a:ext cx="133511" cy="214343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3494" y="946591"/>
                  <a:ext cx="194854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1887130" y="965486"/>
                <a:ext cx="146798" cy="279854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6111" y="934431"/>
                  <a:ext cx="208114" cy="341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378776" y="1004285"/>
                <a:ext cx="186662" cy="17427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7786" y="973255"/>
                  <a:ext cx="247922" cy="235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511654" y="697080"/>
                <a:ext cx="106935" cy="48147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0585" y="666110"/>
                  <a:ext cx="168350" cy="54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684394" y="950858"/>
                <a:ext cx="146798" cy="227699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3375" y="919874"/>
                  <a:ext cx="208114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195023" y="710437"/>
                <a:ext cx="207542" cy="4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4036" y="679469"/>
                  <a:ext cx="268796" cy="529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520890" y="977572"/>
                <a:ext cx="27208" cy="200986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9691" y="946596"/>
                  <a:ext cx="88879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627192" y="683724"/>
                <a:ext cx="93647" cy="508191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96097" y="652750"/>
                  <a:ext cx="155114" cy="5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786644" y="990928"/>
                <a:ext cx="199949" cy="18763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5661" y="959897"/>
                  <a:ext cx="261195" cy="24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4052400" y="977572"/>
                <a:ext cx="292963" cy="24105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1410" y="946584"/>
                  <a:ext cx="354222" cy="30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507602" y="790578"/>
                <a:ext cx="40496" cy="13992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6383" y="748602"/>
                  <a:ext cx="122934" cy="979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14:cNvPr>
              <p14:cNvContentPartPr/>
              <p14:nvPr/>
            </p14:nvContentPartPr>
            <p14:xfrm>
              <a:off x="3546449" y="4594548"/>
              <a:ext cx="633" cy="1399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9230" y="4578715"/>
                <a:ext cx="54438" cy="45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3599600" y="3206724"/>
            <a:ext cx="106935" cy="636"/>
            <a:chOff x="538741" y="2285507"/>
            <a:chExt cx="106935" cy="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578605" y="2285507"/>
                <a:ext cx="13920" cy="6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289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619733" y="2285507"/>
                <a:ext cx="25943" cy="63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202" y="2253707"/>
                  <a:ext cx="62634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591892" y="2285507"/>
                <a:ext cx="27208" cy="63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753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13920" cy="636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151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27208" cy="63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0328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538741" y="2285507"/>
                <a:ext cx="27208" cy="63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602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Comptabilisation de la TVA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14:cNvPr>
              <p14:cNvContentPartPr/>
              <p14:nvPr/>
            </p14:nvContentPartPr>
            <p14:xfrm>
              <a:off x="4015540" y="1577307"/>
              <a:ext cx="23040" cy="4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15540" y="1577307"/>
                <a:ext cx="2268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54B0158-5102-2F47-BE17-E8335AA1DCA0}"/>
              </a:ext>
            </a:extLst>
          </p:cNvPr>
          <p:cNvGrpSpPr/>
          <p:nvPr/>
        </p:nvGrpSpPr>
        <p:grpSpPr>
          <a:xfrm>
            <a:off x="2774901" y="2226683"/>
            <a:ext cx="657360" cy="321120"/>
            <a:chOff x="2774901" y="2226683"/>
            <a:chExt cx="657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14:cNvPr>
                <p14:cNvContentPartPr/>
                <p14:nvPr/>
              </p14:nvContentPartPr>
              <p14:xfrm>
                <a:off x="2774901" y="2332523"/>
                <a:ext cx="98640" cy="10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59421" y="2317043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14:cNvPr>
                <p14:cNvContentPartPr/>
                <p14:nvPr/>
              </p14:nvContentPartPr>
              <p14:xfrm>
                <a:off x="2888301" y="2340083"/>
                <a:ext cx="10620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72821" y="2324603"/>
                  <a:ext cx="13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14:cNvPr>
                <p14:cNvContentPartPr/>
                <p14:nvPr/>
              </p14:nvContentPartPr>
              <p14:xfrm>
                <a:off x="3001701" y="2355203"/>
                <a:ext cx="15912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86221" y="2339723"/>
                  <a:ext cx="189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14:cNvPr>
                <p14:cNvContentPartPr/>
                <p14:nvPr/>
              </p14:nvContentPartPr>
              <p14:xfrm>
                <a:off x="3190701" y="2355203"/>
                <a:ext cx="106200" cy="19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75221" y="2339723"/>
                  <a:ext cx="136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14:cNvPr>
                <p14:cNvContentPartPr/>
                <p14:nvPr/>
              </p14:nvContentPartPr>
              <p14:xfrm>
                <a:off x="3304101" y="2226683"/>
                <a:ext cx="792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88621" y="2211203"/>
                  <a:ext cx="38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14:cNvPr>
                <p14:cNvContentPartPr/>
                <p14:nvPr/>
              </p14:nvContentPartPr>
              <p14:xfrm>
                <a:off x="3273861" y="2340083"/>
                <a:ext cx="15840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8381" y="2324603"/>
                  <a:ext cx="1890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2F1F6-74E0-A048-B3BA-75B44C3E2991}"/>
              </a:ext>
            </a:extLst>
          </p:cNvPr>
          <p:cNvGrpSpPr/>
          <p:nvPr/>
        </p:nvGrpSpPr>
        <p:grpSpPr>
          <a:xfrm>
            <a:off x="3575901" y="2181323"/>
            <a:ext cx="718560" cy="363240"/>
            <a:chOff x="3575901" y="2181323"/>
            <a:chExt cx="7185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14:cNvPr>
                <p14:cNvContentPartPr/>
                <p14:nvPr/>
              </p14:nvContentPartPr>
              <p14:xfrm>
                <a:off x="3575901" y="2362763"/>
                <a:ext cx="113760" cy="8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60421" y="234728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14:cNvPr>
                <p14:cNvContentPartPr/>
                <p14:nvPr/>
              </p14:nvContentPartPr>
              <p14:xfrm>
                <a:off x="3674181" y="2188883"/>
                <a:ext cx="23040" cy="27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8701" y="2173403"/>
                  <a:ext cx="53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14:cNvPr>
                <p14:cNvContentPartPr/>
                <p14:nvPr/>
              </p14:nvContentPartPr>
              <p14:xfrm>
                <a:off x="3757341" y="2196443"/>
                <a:ext cx="360" cy="12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41861" y="2180963"/>
                  <a:ext cx="30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14:cNvPr>
                <p14:cNvContentPartPr/>
                <p14:nvPr/>
              </p14:nvContentPartPr>
              <p14:xfrm>
                <a:off x="3787581" y="2317403"/>
                <a:ext cx="128880" cy="13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72101" y="2301923"/>
                  <a:ext cx="15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14:cNvPr>
                <p14:cNvContentPartPr/>
                <p14:nvPr/>
              </p14:nvContentPartPr>
              <p14:xfrm>
                <a:off x="3931221" y="2347643"/>
                <a:ext cx="83520" cy="9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15741" y="233216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14:cNvPr>
                <p14:cNvContentPartPr/>
                <p14:nvPr/>
              </p14:nvContentPartPr>
              <p14:xfrm>
                <a:off x="4006821" y="2181323"/>
                <a:ext cx="5328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91341" y="2165843"/>
                  <a:ext cx="83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14:cNvPr>
                <p14:cNvContentPartPr/>
                <p14:nvPr/>
              </p14:nvContentPartPr>
              <p14:xfrm>
                <a:off x="4112661" y="2340083"/>
                <a:ext cx="23040" cy="9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97181" y="2324603"/>
                  <a:ext cx="5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14:cNvPr>
                <p14:cNvContentPartPr/>
                <p14:nvPr/>
              </p14:nvContentPartPr>
              <p14:xfrm>
                <a:off x="4180701" y="2196443"/>
                <a:ext cx="113760" cy="34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65221" y="2180963"/>
                  <a:ext cx="144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14:cNvPr>
                <p14:cNvContentPartPr/>
                <p14:nvPr/>
              </p14:nvContentPartPr>
              <p14:xfrm>
                <a:off x="4112661" y="2264483"/>
                <a:ext cx="2304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97181" y="2249003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F18245-D5D9-6442-B971-3C0E14716357}"/>
              </a:ext>
            </a:extLst>
          </p:cNvPr>
          <p:cNvGrpSpPr/>
          <p:nvPr/>
        </p:nvGrpSpPr>
        <p:grpSpPr>
          <a:xfrm>
            <a:off x="6932541" y="2188883"/>
            <a:ext cx="1020960" cy="332280"/>
            <a:chOff x="6932541" y="2188883"/>
            <a:chExt cx="10209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14:cNvPr>
                <p14:cNvContentPartPr/>
                <p14:nvPr/>
              </p14:nvContentPartPr>
              <p14:xfrm>
                <a:off x="6932541" y="2332523"/>
                <a:ext cx="10620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7061" y="2317043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14:cNvPr>
                <p14:cNvContentPartPr/>
                <p14:nvPr/>
              </p14:nvContentPartPr>
              <p14:xfrm>
                <a:off x="7030821" y="2355203"/>
                <a:ext cx="113760" cy="10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15341" y="2339723"/>
                  <a:ext cx="144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14:cNvPr>
                <p14:cNvContentPartPr/>
                <p14:nvPr/>
              </p14:nvContentPartPr>
              <p14:xfrm>
                <a:off x="7159341" y="2347643"/>
                <a:ext cx="166680" cy="9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43861" y="2332163"/>
                  <a:ext cx="197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14:cNvPr>
                <p14:cNvContentPartPr/>
                <p14:nvPr/>
              </p14:nvContentPartPr>
              <p14:xfrm>
                <a:off x="7355901" y="2347643"/>
                <a:ext cx="113760" cy="17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0421" y="2332163"/>
                  <a:ext cx="14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14:cNvPr>
                <p14:cNvContentPartPr/>
                <p14:nvPr/>
              </p14:nvContentPartPr>
              <p14:xfrm>
                <a:off x="7499541" y="2196443"/>
                <a:ext cx="136440" cy="25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84061" y="2180963"/>
                  <a:ext cx="16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14:cNvPr>
                <p14:cNvContentPartPr/>
                <p14:nvPr/>
              </p14:nvContentPartPr>
              <p14:xfrm>
                <a:off x="7726341" y="2362763"/>
                <a:ext cx="9864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10861" y="2347283"/>
                  <a:ext cx="129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14:cNvPr>
                <p14:cNvContentPartPr/>
                <p14:nvPr/>
              </p14:nvContentPartPr>
              <p14:xfrm>
                <a:off x="7809501" y="2188883"/>
                <a:ext cx="38160" cy="24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94021" y="2173403"/>
                  <a:ext cx="68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14:cNvPr>
                <p14:cNvContentPartPr/>
                <p14:nvPr/>
              </p14:nvContentPartPr>
              <p14:xfrm>
                <a:off x="7839741" y="2324963"/>
                <a:ext cx="113760" cy="12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4261" y="230948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60E40-89C4-9A49-BA81-753B9BA973E6}"/>
              </a:ext>
            </a:extLst>
          </p:cNvPr>
          <p:cNvGrpSpPr/>
          <p:nvPr/>
        </p:nvGrpSpPr>
        <p:grpSpPr>
          <a:xfrm>
            <a:off x="8096781" y="2128403"/>
            <a:ext cx="688320" cy="407880"/>
            <a:chOff x="8096781" y="2128403"/>
            <a:chExt cx="6883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14:cNvPr>
                <p14:cNvContentPartPr/>
                <p14:nvPr/>
              </p14:nvContentPartPr>
              <p14:xfrm>
                <a:off x="8096781" y="2280683"/>
                <a:ext cx="113760" cy="25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1301" y="2265225"/>
                  <a:ext cx="144360" cy="286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14:cNvPr>
                <p14:cNvContentPartPr/>
                <p14:nvPr/>
              </p14:nvContentPartPr>
              <p14:xfrm>
                <a:off x="8210181" y="2302283"/>
                <a:ext cx="144000" cy="12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94701" y="2286803"/>
                  <a:ext cx="174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14:cNvPr>
                <p14:cNvContentPartPr/>
                <p14:nvPr/>
              </p14:nvContentPartPr>
              <p14:xfrm>
                <a:off x="8368941" y="2287163"/>
                <a:ext cx="6840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53461" y="2271683"/>
                  <a:ext cx="99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14:cNvPr>
                <p14:cNvContentPartPr/>
                <p14:nvPr/>
              </p14:nvContentPartPr>
              <p14:xfrm>
                <a:off x="8474781" y="2279603"/>
                <a:ext cx="6408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59301" y="2264123"/>
                  <a:ext cx="94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14:cNvPr>
                <p14:cNvContentPartPr/>
                <p14:nvPr/>
              </p14:nvContentPartPr>
              <p14:xfrm>
                <a:off x="8573061" y="2309843"/>
                <a:ext cx="1548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57581" y="2294363"/>
                  <a:ext cx="4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14:cNvPr>
                <p14:cNvContentPartPr/>
                <p14:nvPr/>
              </p14:nvContentPartPr>
              <p14:xfrm>
                <a:off x="8678901" y="2128403"/>
                <a:ext cx="106200" cy="40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63421" y="2112923"/>
                  <a:ext cx="136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14:cNvPr>
                <p14:cNvContentPartPr/>
                <p14:nvPr/>
              </p14:nvContentPartPr>
              <p14:xfrm>
                <a:off x="8633541" y="2241803"/>
                <a:ext cx="7920" cy="23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18061" y="222632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B74C57-F16C-0640-A0A5-BC507BA7FE21}"/>
              </a:ext>
            </a:extLst>
          </p:cNvPr>
          <p:cNvGrpSpPr/>
          <p:nvPr/>
        </p:nvGrpSpPr>
        <p:grpSpPr>
          <a:xfrm>
            <a:off x="2842941" y="2725643"/>
            <a:ext cx="1534680" cy="234720"/>
            <a:chOff x="2842941" y="2725643"/>
            <a:chExt cx="15346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14:cNvPr>
                <p14:cNvContentPartPr/>
                <p14:nvPr/>
              </p14:nvContentPartPr>
              <p14:xfrm>
                <a:off x="2926101" y="2816363"/>
                <a:ext cx="23040" cy="127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10621" y="2800883"/>
                  <a:ext cx="53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14:cNvPr>
                <p14:cNvContentPartPr/>
                <p14:nvPr/>
              </p14:nvContentPartPr>
              <p14:xfrm>
                <a:off x="2842941" y="2778563"/>
                <a:ext cx="21636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27461" y="2763083"/>
                  <a:ext cx="24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14:cNvPr>
                <p14:cNvContentPartPr/>
                <p14:nvPr/>
              </p14:nvContentPartPr>
              <p14:xfrm>
                <a:off x="3009261" y="2734283"/>
                <a:ext cx="121320" cy="21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93781" y="2718829"/>
                  <a:ext cx="151920" cy="240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14:cNvPr>
                <p14:cNvContentPartPr/>
                <p14:nvPr/>
              </p14:nvContentPartPr>
              <p14:xfrm>
                <a:off x="3130221" y="2771003"/>
                <a:ext cx="75960" cy="17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14741" y="2755523"/>
                  <a:ext cx="106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14:cNvPr>
                <p14:cNvContentPartPr/>
                <p14:nvPr/>
              </p14:nvContentPartPr>
              <p14:xfrm>
                <a:off x="3198261" y="2740763"/>
                <a:ext cx="60840" cy="204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82781" y="2725283"/>
                  <a:ext cx="91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14:cNvPr>
                <p14:cNvContentPartPr/>
                <p14:nvPr/>
              </p14:nvContentPartPr>
              <p14:xfrm>
                <a:off x="3153621" y="2861723"/>
                <a:ext cx="9036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38141" y="2846243"/>
                  <a:ext cx="12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14:cNvPr>
                <p14:cNvContentPartPr/>
                <p14:nvPr/>
              </p14:nvContentPartPr>
              <p14:xfrm>
                <a:off x="3357021" y="2801243"/>
                <a:ext cx="83520" cy="121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41541" y="278576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14:cNvPr>
                <p14:cNvContentPartPr/>
                <p14:nvPr/>
              </p14:nvContentPartPr>
              <p14:xfrm>
                <a:off x="3477981" y="2801243"/>
                <a:ext cx="113760" cy="12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62501" y="2785763"/>
                  <a:ext cx="144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14:cNvPr>
                <p14:cNvContentPartPr/>
                <p14:nvPr/>
              </p14:nvContentPartPr>
              <p14:xfrm>
                <a:off x="3719541" y="2831483"/>
                <a:ext cx="9864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04061" y="281600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14:cNvPr>
                <p14:cNvContentPartPr/>
                <p14:nvPr/>
              </p14:nvContentPartPr>
              <p14:xfrm>
                <a:off x="3764901" y="2823923"/>
                <a:ext cx="9108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49421" y="2808443"/>
                  <a:ext cx="121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14:cNvPr>
                <p14:cNvContentPartPr/>
                <p14:nvPr/>
              </p14:nvContentPartPr>
              <p14:xfrm>
                <a:off x="3863181" y="2808803"/>
                <a:ext cx="174240" cy="12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47701" y="2793323"/>
                  <a:ext cx="20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14:cNvPr>
                <p14:cNvContentPartPr/>
                <p14:nvPr/>
              </p14:nvContentPartPr>
              <p14:xfrm>
                <a:off x="4067301" y="2831483"/>
                <a:ext cx="6840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51821" y="2816003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14:cNvPr>
                <p14:cNvContentPartPr/>
                <p14:nvPr/>
              </p14:nvContentPartPr>
              <p14:xfrm>
                <a:off x="4158021" y="2839043"/>
                <a:ext cx="113760" cy="9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42541" y="282356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14:cNvPr>
                <p14:cNvContentPartPr/>
                <p14:nvPr/>
              </p14:nvContentPartPr>
              <p14:xfrm>
                <a:off x="4294101" y="2725643"/>
                <a:ext cx="57600" cy="23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78621" y="2710163"/>
                  <a:ext cx="88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14:cNvPr>
                <p14:cNvContentPartPr/>
                <p14:nvPr/>
              </p14:nvContentPartPr>
              <p14:xfrm>
                <a:off x="4256301" y="2831483"/>
                <a:ext cx="121320" cy="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40821" y="2816003"/>
                  <a:ext cx="151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55F3783-ABC8-334F-824E-1FED8382F9E5}"/>
              </a:ext>
            </a:extLst>
          </p:cNvPr>
          <p:cNvGrpSpPr/>
          <p:nvPr/>
        </p:nvGrpSpPr>
        <p:grpSpPr>
          <a:xfrm>
            <a:off x="6880341" y="2763443"/>
            <a:ext cx="808560" cy="231480"/>
            <a:chOff x="6880341" y="2763443"/>
            <a:chExt cx="80856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14:cNvPr>
                <p14:cNvContentPartPr/>
                <p14:nvPr/>
              </p14:nvContentPartPr>
              <p14:xfrm>
                <a:off x="6962781" y="2808803"/>
                <a:ext cx="2304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47301" y="2793323"/>
                  <a:ext cx="5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14:cNvPr>
                <p14:cNvContentPartPr/>
                <p14:nvPr/>
              </p14:nvContentPartPr>
              <p14:xfrm>
                <a:off x="6880341" y="2763443"/>
                <a:ext cx="255600" cy="4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64861" y="2747963"/>
                  <a:ext cx="286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14:cNvPr>
                <p14:cNvContentPartPr/>
                <p14:nvPr/>
              </p14:nvContentPartPr>
              <p14:xfrm>
                <a:off x="7098861" y="2771003"/>
                <a:ext cx="113760" cy="19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83381" y="2755523"/>
                  <a:ext cx="144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14:cNvPr>
                <p14:cNvContentPartPr/>
                <p14:nvPr/>
              </p14:nvContentPartPr>
              <p14:xfrm>
                <a:off x="7189581" y="2771003"/>
                <a:ext cx="106200" cy="22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74101" y="2755523"/>
                  <a:ext cx="136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14:cNvPr>
                <p14:cNvContentPartPr/>
                <p14:nvPr/>
              </p14:nvContentPartPr>
              <p14:xfrm>
                <a:off x="7280301" y="2767043"/>
                <a:ext cx="53280" cy="20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4821" y="2751563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14:cNvPr>
                <p14:cNvContentPartPr/>
                <p14:nvPr/>
              </p14:nvContentPartPr>
              <p14:xfrm>
                <a:off x="7234941" y="2884403"/>
                <a:ext cx="121320" cy="2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19461" y="2868923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14:cNvPr>
                <p14:cNvContentPartPr/>
                <p14:nvPr/>
              </p14:nvContentPartPr>
              <p14:xfrm>
                <a:off x="7461741" y="2825003"/>
                <a:ext cx="98640" cy="14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46261" y="2809523"/>
                  <a:ext cx="129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14:cNvPr>
                <p14:cNvContentPartPr/>
                <p14:nvPr/>
              </p14:nvContentPartPr>
              <p14:xfrm>
                <a:off x="7575141" y="2850923"/>
                <a:ext cx="113760" cy="10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59661" y="2835443"/>
                  <a:ext cx="1443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AD5884A-71B1-084A-8FCC-8107C164C8EC}"/>
              </a:ext>
            </a:extLst>
          </p:cNvPr>
          <p:cNvGrpSpPr/>
          <p:nvPr/>
        </p:nvGrpSpPr>
        <p:grpSpPr>
          <a:xfrm>
            <a:off x="7847301" y="2696483"/>
            <a:ext cx="506880" cy="309600"/>
            <a:chOff x="7847301" y="2696483"/>
            <a:chExt cx="5068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14:cNvPr>
                <p14:cNvContentPartPr/>
                <p14:nvPr/>
              </p14:nvContentPartPr>
              <p14:xfrm>
                <a:off x="7847301" y="2823923"/>
                <a:ext cx="15156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31821" y="2808443"/>
                  <a:ext cx="18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14:cNvPr>
                <p14:cNvContentPartPr/>
                <p14:nvPr/>
              </p14:nvContentPartPr>
              <p14:xfrm>
                <a:off x="8006061" y="2823923"/>
                <a:ext cx="10620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90581" y="2808443"/>
                  <a:ext cx="13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14:cNvPr>
                <p14:cNvContentPartPr/>
                <p14:nvPr/>
              </p14:nvContentPartPr>
              <p14:xfrm>
                <a:off x="8134581" y="2846603"/>
                <a:ext cx="10548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19101" y="2831123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14:cNvPr>
                <p14:cNvContentPartPr/>
                <p14:nvPr/>
              </p14:nvContentPartPr>
              <p14:xfrm>
                <a:off x="8195061" y="2854163"/>
                <a:ext cx="91080" cy="11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79581" y="2838683"/>
                  <a:ext cx="121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14:cNvPr>
                <p14:cNvContentPartPr/>
                <p14:nvPr/>
              </p14:nvContentPartPr>
              <p14:xfrm>
                <a:off x="8308461" y="2696483"/>
                <a:ext cx="45720" cy="30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2981" y="2681003"/>
                  <a:ext cx="7632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8331B3E-6FFA-9B4F-8E78-805C1B444359}"/>
                  </a:ext>
                </a:extLst>
              </p14:cNvPr>
              <p14:cNvContentPartPr/>
              <p14:nvPr/>
            </p14:nvContentPartPr>
            <p14:xfrm>
              <a:off x="2684181" y="4010843"/>
              <a:ext cx="15480" cy="801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8331B3E-6FFA-9B4F-8E78-805C1B44435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30181" y="3902843"/>
                <a:ext cx="12312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CE12C0B-2EC8-C64E-91AE-0CF07E6F6E83}"/>
                  </a:ext>
                </a:extLst>
              </p14:cNvPr>
              <p14:cNvContentPartPr/>
              <p14:nvPr/>
            </p14:nvContentPartPr>
            <p14:xfrm>
              <a:off x="2502741" y="3719603"/>
              <a:ext cx="393480" cy="465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CE12C0B-2EC8-C64E-91AE-0CF07E6F6E8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48741" y="3611603"/>
                <a:ext cx="501120" cy="68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29D1D4-9CB6-3B47-B9D1-3F4FC89DBAAC}"/>
              </a:ext>
            </a:extLst>
          </p:cNvPr>
          <p:cNvGrpSpPr/>
          <p:nvPr/>
        </p:nvGrpSpPr>
        <p:grpSpPr>
          <a:xfrm>
            <a:off x="1376301" y="4960163"/>
            <a:ext cx="1973520" cy="1553400"/>
            <a:chOff x="1376301" y="4960163"/>
            <a:chExt cx="1973520" cy="15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9E58648-F205-9E44-8838-2C0B4BD101CE}"/>
                    </a:ext>
                  </a:extLst>
                </p14:cNvPr>
                <p14:cNvContentPartPr/>
                <p14:nvPr/>
              </p14:nvContentPartPr>
              <p14:xfrm>
                <a:off x="1376301" y="5076803"/>
                <a:ext cx="98640" cy="18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9E58648-F205-9E44-8838-2C0B4BD101C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45341" y="5045843"/>
                  <a:ext cx="159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9CC7C76-16A8-2641-9B5B-033F74108B31}"/>
                    </a:ext>
                  </a:extLst>
                </p14:cNvPr>
                <p14:cNvContentPartPr/>
                <p14:nvPr/>
              </p14:nvContentPartPr>
              <p14:xfrm>
                <a:off x="1504821" y="5114603"/>
                <a:ext cx="106200" cy="136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9CC7C76-16A8-2641-9B5B-033F74108B3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73861" y="5083643"/>
                  <a:ext cx="167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7761A6-D674-2A44-8A39-316059AA0800}"/>
                    </a:ext>
                  </a:extLst>
                </p14:cNvPr>
                <p14:cNvContentPartPr/>
                <p14:nvPr/>
              </p14:nvContentPartPr>
              <p14:xfrm>
                <a:off x="1640901" y="5107043"/>
                <a:ext cx="106200" cy="15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7761A6-D674-2A44-8A39-316059AA080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09941" y="5076083"/>
                  <a:ext cx="167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BC3019-E2E1-9547-A6CF-D0311CD31F30}"/>
                    </a:ext>
                  </a:extLst>
                </p14:cNvPr>
                <p14:cNvContentPartPr/>
                <p14:nvPr/>
              </p14:nvContentPartPr>
              <p14:xfrm>
                <a:off x="1769421" y="5122163"/>
                <a:ext cx="121320" cy="151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BC3019-E2E1-9547-A6CF-D0311CD31F3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738461" y="50912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D729F4A-8BE1-F44A-80DA-8ECF7582C383}"/>
                    </a:ext>
                  </a:extLst>
                </p14:cNvPr>
                <p14:cNvContentPartPr/>
                <p14:nvPr/>
              </p14:nvContentPartPr>
              <p14:xfrm>
                <a:off x="2049141" y="5122163"/>
                <a:ext cx="113760" cy="25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D729F4A-8BE1-F44A-80DA-8ECF7582C38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018181" y="5091247"/>
                  <a:ext cx="174960" cy="314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5DAB46-4AF0-0D45-879D-C611F1927FAA}"/>
                    </a:ext>
                  </a:extLst>
                </p14:cNvPr>
                <p14:cNvContentPartPr/>
                <p14:nvPr/>
              </p14:nvContentPartPr>
              <p14:xfrm>
                <a:off x="2139861" y="5122883"/>
                <a:ext cx="136440" cy="143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5DAB46-4AF0-0D45-879D-C611F1927FA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08901" y="5091845"/>
                  <a:ext cx="19764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59D6E6-96A3-3A4D-B21A-A0314E518C53}"/>
                    </a:ext>
                  </a:extLst>
                </p14:cNvPr>
                <p14:cNvContentPartPr/>
                <p14:nvPr/>
              </p14:nvContentPartPr>
              <p14:xfrm>
                <a:off x="2313741" y="5107763"/>
                <a:ext cx="128880" cy="286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59D6E6-96A3-3A4D-B21A-A0314E518C5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82781" y="5076764"/>
                  <a:ext cx="190080" cy="348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9FDB46-79A0-1044-ADB3-3F92807CD442}"/>
                    </a:ext>
                  </a:extLst>
                </p14:cNvPr>
                <p14:cNvContentPartPr/>
                <p14:nvPr/>
              </p14:nvContentPartPr>
              <p14:xfrm>
                <a:off x="2464941" y="5107763"/>
                <a:ext cx="91080" cy="165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9FDB46-79A0-1044-ADB3-3F92807CD44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33981" y="5076736"/>
                  <a:ext cx="152280" cy="227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E48DCB6-0382-3140-9480-AC0562D17CBB}"/>
                    </a:ext>
                  </a:extLst>
                </p14:cNvPr>
                <p14:cNvContentPartPr/>
                <p14:nvPr/>
              </p14:nvContentPartPr>
              <p14:xfrm>
                <a:off x="2601021" y="5129723"/>
                <a:ext cx="360" cy="15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E48DCB6-0382-3140-9480-AC0562D17CB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70061" y="5098763"/>
                  <a:ext cx="61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178BC4-ECD2-E84F-BD73-5E1F74306AA4}"/>
                    </a:ext>
                  </a:extLst>
                </p14:cNvPr>
                <p14:cNvContentPartPr/>
                <p14:nvPr/>
              </p14:nvContentPartPr>
              <p14:xfrm>
                <a:off x="2608581" y="5114603"/>
                <a:ext cx="166680" cy="18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178BC4-ECD2-E84F-BD73-5E1F74306AA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77621" y="5083643"/>
                  <a:ext cx="227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554D1F2-4AC5-8E4B-A545-82B7412F0E19}"/>
                    </a:ext>
                  </a:extLst>
                </p14:cNvPr>
                <p14:cNvContentPartPr/>
                <p14:nvPr/>
              </p14:nvContentPartPr>
              <p14:xfrm>
                <a:off x="2948781" y="4960163"/>
                <a:ext cx="23040" cy="31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554D1F2-4AC5-8E4B-A545-82B7412F0E1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17821" y="4929203"/>
                  <a:ext cx="842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E0E25D-EC37-844D-A91D-676D60CEEB0F}"/>
                    </a:ext>
                  </a:extLst>
                </p14:cNvPr>
                <p14:cNvContentPartPr/>
                <p14:nvPr/>
              </p14:nvContentPartPr>
              <p14:xfrm>
                <a:off x="3016821" y="5085083"/>
                <a:ext cx="106200" cy="16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E0E25D-EC37-844D-A91D-676D60CEEB0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985861" y="5054056"/>
                  <a:ext cx="167400" cy="227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92A633-6571-604C-888B-B8D0BC3C1E4A}"/>
                    </a:ext>
                  </a:extLst>
                </p14:cNvPr>
                <p14:cNvContentPartPr/>
                <p14:nvPr/>
              </p14:nvContentPartPr>
              <p14:xfrm>
                <a:off x="3122661" y="5122163"/>
                <a:ext cx="45720" cy="136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92A633-6571-604C-888B-B8D0BC3C1E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91701" y="5091203"/>
                  <a:ext cx="106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B52625-4214-CF4E-A6B4-D8D5F516E48F}"/>
                    </a:ext>
                  </a:extLst>
                </p14:cNvPr>
                <p14:cNvContentPartPr/>
                <p14:nvPr/>
              </p14:nvContentPartPr>
              <p14:xfrm>
                <a:off x="1482141" y="5477483"/>
                <a:ext cx="7920" cy="189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B52625-4214-CF4E-A6B4-D8D5F516E48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51181" y="5446523"/>
                  <a:ext cx="69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B1F43D-2CF3-FC46-8BBF-FCE65C87DE31}"/>
                    </a:ext>
                  </a:extLst>
                </p14:cNvPr>
                <p14:cNvContentPartPr/>
                <p14:nvPr/>
              </p14:nvContentPartPr>
              <p14:xfrm>
                <a:off x="1383861" y="5424563"/>
                <a:ext cx="196200" cy="23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B1F43D-2CF3-FC46-8BBF-FCE65C87DE3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52901" y="5393603"/>
                  <a:ext cx="257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53CE54-5A37-2147-AAE0-8A4ACF595398}"/>
                    </a:ext>
                  </a:extLst>
                </p14:cNvPr>
                <p14:cNvContentPartPr/>
                <p14:nvPr/>
              </p14:nvContentPartPr>
              <p14:xfrm>
                <a:off x="1550181" y="5409443"/>
                <a:ext cx="136440" cy="234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B53CE54-5A37-2147-AAE0-8A4ACF59539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19221" y="5378483"/>
                  <a:ext cx="197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1CB387A-02F4-734F-9B53-D35AD0367367}"/>
                    </a:ext>
                  </a:extLst>
                </p14:cNvPr>
                <p14:cNvContentPartPr/>
                <p14:nvPr/>
              </p14:nvContentPartPr>
              <p14:xfrm>
                <a:off x="1671141" y="5432123"/>
                <a:ext cx="83520" cy="227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1CB387A-02F4-734F-9B53-D35AD036736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40181" y="5401163"/>
                  <a:ext cx="14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BE92C2B-E5E0-0F49-84AD-96AA33A114A3}"/>
                    </a:ext>
                  </a:extLst>
                </p14:cNvPr>
                <p14:cNvContentPartPr/>
                <p14:nvPr/>
              </p14:nvContentPartPr>
              <p14:xfrm>
                <a:off x="1746741" y="5424563"/>
                <a:ext cx="83520" cy="219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BE92C2B-E5E0-0F49-84AD-96AA33A114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15781" y="5393603"/>
                  <a:ext cx="144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9B6230-C70D-894B-9857-F59837D0A9AD}"/>
                    </a:ext>
                  </a:extLst>
                </p14:cNvPr>
                <p14:cNvContentPartPr/>
                <p14:nvPr/>
              </p14:nvContentPartPr>
              <p14:xfrm>
                <a:off x="1701381" y="5568203"/>
                <a:ext cx="121320" cy="23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9B6230-C70D-894B-9857-F59837D0A9A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70421" y="5537243"/>
                  <a:ext cx="182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D1CA736-0773-9641-A91C-512750048623}"/>
                    </a:ext>
                  </a:extLst>
                </p14:cNvPr>
                <p14:cNvContentPartPr/>
                <p14:nvPr/>
              </p14:nvContentPartPr>
              <p14:xfrm>
                <a:off x="1996221" y="5424563"/>
                <a:ext cx="23040" cy="234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D1CA736-0773-9641-A91C-51275004862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5261" y="5393603"/>
                  <a:ext cx="84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277823D-5E6E-634E-BDC5-78C8C7E078A5}"/>
                    </a:ext>
                  </a:extLst>
                </p14:cNvPr>
                <p14:cNvContentPartPr/>
                <p14:nvPr/>
              </p14:nvContentPartPr>
              <p14:xfrm>
                <a:off x="2049141" y="5515283"/>
                <a:ext cx="106200" cy="166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277823D-5E6E-634E-BDC5-78C8C7E078A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18181" y="5484323"/>
                  <a:ext cx="167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A83F45-2406-8746-A897-B9EF7740E245}"/>
                    </a:ext>
                  </a:extLst>
                </p14:cNvPr>
                <p14:cNvContentPartPr/>
                <p14:nvPr/>
              </p14:nvContentPartPr>
              <p14:xfrm>
                <a:off x="2192781" y="5530403"/>
                <a:ext cx="532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A83F45-2406-8746-A897-B9EF7740E2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821" y="5499443"/>
                  <a:ext cx="114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F0337E-A777-AB4A-BA55-5BCCBF402975}"/>
                    </a:ext>
                  </a:extLst>
                </p14:cNvPr>
                <p14:cNvContentPartPr/>
                <p14:nvPr/>
              </p14:nvContentPartPr>
              <p14:xfrm>
                <a:off x="2283501" y="5530403"/>
                <a:ext cx="97920" cy="17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F0337E-A777-AB4A-BA55-5BCCBF40297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52541" y="5499443"/>
                  <a:ext cx="159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9DAD40C-ADE2-8049-A409-D2C6FC33433E}"/>
                    </a:ext>
                  </a:extLst>
                </p14:cNvPr>
                <p14:cNvContentPartPr/>
                <p14:nvPr/>
              </p14:nvContentPartPr>
              <p14:xfrm>
                <a:off x="2525421" y="5570003"/>
                <a:ext cx="121320" cy="127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9DAD40C-ADE2-8049-A409-D2C6FC33433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94461" y="5539043"/>
                  <a:ext cx="182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784F53-3AE1-7C4D-9909-33FF9D532297}"/>
                    </a:ext>
                  </a:extLst>
                </p14:cNvPr>
                <p14:cNvContentPartPr/>
                <p14:nvPr/>
              </p14:nvContentPartPr>
              <p14:xfrm>
                <a:off x="2623701" y="5432123"/>
                <a:ext cx="60840" cy="234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784F53-3AE1-7C4D-9909-33FF9D53229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92741" y="5401163"/>
                  <a:ext cx="122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89CF26-6F16-9B48-A492-555B7A44CDDE}"/>
                    </a:ext>
                  </a:extLst>
                </p14:cNvPr>
                <p14:cNvContentPartPr/>
                <p14:nvPr/>
              </p14:nvContentPartPr>
              <p14:xfrm>
                <a:off x="2691741" y="5545523"/>
                <a:ext cx="12888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89CF26-6F16-9B48-A492-555B7A44CDD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60781" y="5514563"/>
                  <a:ext cx="190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FA1458-31E1-6545-B3CA-D857B4AF02A1}"/>
                    </a:ext>
                  </a:extLst>
                </p14:cNvPr>
                <p14:cNvContentPartPr/>
                <p14:nvPr/>
              </p14:nvContentPartPr>
              <p14:xfrm>
                <a:off x="1467021" y="5810123"/>
                <a:ext cx="15480" cy="261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FA1458-31E1-6545-B3CA-D857B4AF02A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36061" y="5779163"/>
                  <a:ext cx="76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34723B-A358-2347-A51C-81EF5CA3E08A}"/>
                    </a:ext>
                  </a:extLst>
                </p14:cNvPr>
                <p14:cNvContentPartPr/>
                <p14:nvPr/>
              </p14:nvContentPartPr>
              <p14:xfrm>
                <a:off x="1580421" y="5764763"/>
                <a:ext cx="15480" cy="12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34723B-A358-2347-A51C-81EF5CA3E08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549461" y="5733803"/>
                  <a:ext cx="76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50A1C7B-54CE-9A4E-A336-C7DA6D8004BE}"/>
                    </a:ext>
                  </a:extLst>
                </p14:cNvPr>
                <p14:cNvContentPartPr/>
                <p14:nvPr/>
              </p14:nvContentPartPr>
              <p14:xfrm>
                <a:off x="1610661" y="5909123"/>
                <a:ext cx="151560" cy="158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50A1C7B-54CE-9A4E-A336-C7DA6D8004B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79701" y="5878092"/>
                  <a:ext cx="212760" cy="2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8323FE-DFF1-2E40-AE3F-FB77C2F760B4}"/>
                    </a:ext>
                  </a:extLst>
                </p14:cNvPr>
                <p14:cNvContentPartPr/>
                <p14:nvPr/>
              </p14:nvContentPartPr>
              <p14:xfrm>
                <a:off x="1784541" y="5931083"/>
                <a:ext cx="106200" cy="166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8323FE-DFF1-2E40-AE3F-FB77C2F760B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53581" y="5900123"/>
                  <a:ext cx="167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4D4B02C-D6ED-3949-9A95-007B7497E029}"/>
                    </a:ext>
                  </a:extLst>
                </p14:cNvPr>
                <p14:cNvContentPartPr/>
                <p14:nvPr/>
              </p14:nvContentPartPr>
              <p14:xfrm>
                <a:off x="1882821" y="5779883"/>
                <a:ext cx="159120" cy="313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4D4B02C-D6ED-3949-9A95-007B7497E0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51861" y="5748959"/>
                  <a:ext cx="220320" cy="374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18BE5C-91B9-F049-8A67-A7BCD3A61D20}"/>
                    </a:ext>
                  </a:extLst>
                </p14:cNvPr>
                <p14:cNvContentPartPr/>
                <p14:nvPr/>
              </p14:nvContentPartPr>
              <p14:xfrm>
                <a:off x="2071821" y="5968883"/>
                <a:ext cx="159120" cy="13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18BE5C-91B9-F049-8A67-A7BCD3A61D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040861" y="5937923"/>
                  <a:ext cx="220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1118444-5E9E-8D44-ADA4-74C0E3A43BC8}"/>
                    </a:ext>
                  </a:extLst>
                </p14:cNvPr>
                <p14:cNvContentPartPr/>
                <p14:nvPr/>
              </p14:nvContentPartPr>
              <p14:xfrm>
                <a:off x="2253261" y="5802563"/>
                <a:ext cx="38160" cy="322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1118444-5E9E-8D44-ADA4-74C0E3A43BC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222301" y="5771603"/>
                  <a:ext cx="993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C974214-5040-114C-980A-403DCD7F3623}"/>
                    </a:ext>
                  </a:extLst>
                </p14:cNvPr>
                <p14:cNvContentPartPr/>
                <p14:nvPr/>
              </p14:nvContentPartPr>
              <p14:xfrm>
                <a:off x="2245701" y="5984003"/>
                <a:ext cx="113760" cy="7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C974214-5040-114C-980A-403DCD7F362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14741" y="5953043"/>
                  <a:ext cx="17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31A1E7C-B65E-AB43-8CC0-0A7FCEAB62C3}"/>
                    </a:ext>
                  </a:extLst>
                </p14:cNvPr>
                <p14:cNvContentPartPr/>
                <p14:nvPr/>
              </p14:nvContentPartPr>
              <p14:xfrm>
                <a:off x="2502741" y="5976443"/>
                <a:ext cx="121320" cy="121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31A1E7C-B65E-AB43-8CC0-0A7FCEAB62C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471781" y="5945483"/>
                  <a:ext cx="18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82014F1-3F99-D14C-928A-03C813DCD7E2}"/>
                    </a:ext>
                  </a:extLst>
                </p14:cNvPr>
                <p14:cNvContentPartPr/>
                <p14:nvPr/>
              </p14:nvContentPartPr>
              <p14:xfrm>
                <a:off x="2593461" y="5802563"/>
                <a:ext cx="75960" cy="29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82014F1-3F99-D14C-928A-03C813DCD7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62501" y="5771640"/>
                  <a:ext cx="137160" cy="359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747515-787C-CC4B-A18E-CD6D099FF49F}"/>
                    </a:ext>
                  </a:extLst>
                </p14:cNvPr>
                <p14:cNvContentPartPr/>
                <p14:nvPr/>
              </p14:nvContentPartPr>
              <p14:xfrm>
                <a:off x="2669061" y="5931083"/>
                <a:ext cx="113760" cy="189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747515-787C-CC4B-A18E-CD6D099FF49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638101" y="5900123"/>
                  <a:ext cx="174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6E207D-CC28-6341-A10C-94303AC115B8}"/>
                    </a:ext>
                  </a:extLst>
                </p14:cNvPr>
                <p14:cNvContentPartPr/>
                <p14:nvPr/>
              </p14:nvContentPartPr>
              <p14:xfrm>
                <a:off x="1497261" y="6301523"/>
                <a:ext cx="234720" cy="18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6E207D-CC28-6341-A10C-94303AC115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66301" y="6270563"/>
                  <a:ext cx="295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A06E647-F1DD-3A4F-BBC5-207BA88D84AC}"/>
                    </a:ext>
                  </a:extLst>
                </p14:cNvPr>
                <p14:cNvContentPartPr/>
                <p14:nvPr/>
              </p14:nvContentPartPr>
              <p14:xfrm>
                <a:off x="1739181" y="6332483"/>
                <a:ext cx="91080" cy="150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A06E647-F1DD-3A4F-BBC5-207BA88D84A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08221" y="6301449"/>
                  <a:ext cx="152280" cy="212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E1C005-B2C8-DE46-9FC9-6DE562A9F840}"/>
                    </a:ext>
                  </a:extLst>
                </p14:cNvPr>
                <p14:cNvContentPartPr/>
                <p14:nvPr/>
              </p14:nvContentPartPr>
              <p14:xfrm>
                <a:off x="1829901" y="6346883"/>
                <a:ext cx="91080" cy="159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E1C005-B2C8-DE46-9FC9-6DE562A9F84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798941" y="631592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31B62C-339B-0A44-859B-409E72EABCA6}"/>
                    </a:ext>
                  </a:extLst>
                </p14:cNvPr>
                <p14:cNvContentPartPr/>
                <p14:nvPr/>
              </p14:nvContentPartPr>
              <p14:xfrm>
                <a:off x="1928181" y="6339323"/>
                <a:ext cx="75960" cy="144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31B62C-339B-0A44-859B-409E72EABCA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897221" y="6308363"/>
                  <a:ext cx="137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C676C7-2513-9949-9300-D703AF8B044F}"/>
                    </a:ext>
                  </a:extLst>
                </p14:cNvPr>
                <p14:cNvContentPartPr/>
                <p14:nvPr/>
              </p14:nvContentPartPr>
              <p14:xfrm>
                <a:off x="2026461" y="6354443"/>
                <a:ext cx="113760" cy="159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C676C7-2513-9949-9300-D703AF8B044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995501" y="6323483"/>
                  <a:ext cx="174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6A6984D-73C4-2740-92CD-89D6D8195E41}"/>
                    </a:ext>
                  </a:extLst>
                </p14:cNvPr>
                <p14:cNvContentPartPr/>
                <p14:nvPr/>
              </p14:nvContentPartPr>
              <p14:xfrm>
                <a:off x="2139861" y="6218363"/>
                <a:ext cx="151560" cy="286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6A6984D-73C4-2740-92CD-89D6D8195E4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108901" y="6187403"/>
                  <a:ext cx="2127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9ACDEB-EBFB-8746-9058-793DD67CC566}"/>
                    </a:ext>
                  </a:extLst>
                </p14:cNvPr>
                <p14:cNvContentPartPr/>
                <p14:nvPr/>
              </p14:nvContentPartPr>
              <p14:xfrm>
                <a:off x="2313741" y="6354443"/>
                <a:ext cx="136440" cy="144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9ACDEB-EBFB-8746-9058-793DD67CC56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282781" y="6323483"/>
                  <a:ext cx="197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2995CFF-6B4C-A841-A823-083F3C9A8F2C}"/>
                    </a:ext>
                  </a:extLst>
                </p14:cNvPr>
                <p14:cNvContentPartPr/>
                <p14:nvPr/>
              </p14:nvContentPartPr>
              <p14:xfrm>
                <a:off x="2472501" y="6392243"/>
                <a:ext cx="144000" cy="10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2995CFF-6B4C-A841-A823-083F3C9A8F2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41541" y="6361283"/>
                  <a:ext cx="205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03711A0-CBB8-BB48-9DA1-EC1BE8BCD530}"/>
                    </a:ext>
                  </a:extLst>
                </p14:cNvPr>
                <p14:cNvContentPartPr/>
                <p14:nvPr/>
              </p14:nvContentPartPr>
              <p14:xfrm>
                <a:off x="2646381" y="6384683"/>
                <a:ext cx="121320" cy="121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03711A0-CBB8-BB48-9DA1-EC1BE8BCD53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615421" y="6353723"/>
                  <a:ext cx="18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D867B0-03C6-A148-A417-67C053586128}"/>
                    </a:ext>
                  </a:extLst>
                </p14:cNvPr>
                <p14:cNvContentPartPr/>
                <p14:nvPr/>
              </p14:nvContentPartPr>
              <p14:xfrm>
                <a:off x="2744661" y="6225923"/>
                <a:ext cx="75960" cy="279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D867B0-03C6-A148-A417-67C05358612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713701" y="6194963"/>
                  <a:ext cx="13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0FDB8B-4120-DD4B-A0AC-3C2394898141}"/>
                    </a:ext>
                  </a:extLst>
                </p14:cNvPr>
                <p14:cNvContentPartPr/>
                <p14:nvPr/>
              </p14:nvContentPartPr>
              <p14:xfrm>
                <a:off x="2865621" y="6369563"/>
                <a:ext cx="38160" cy="136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0FDB8B-4120-DD4B-A0AC-3C239489814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34661" y="6338603"/>
                  <a:ext cx="99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B76475E-8A58-1248-AAB9-6C28B68D76C0}"/>
                    </a:ext>
                  </a:extLst>
                </p14:cNvPr>
                <p14:cNvContentPartPr/>
                <p14:nvPr/>
              </p14:nvContentPartPr>
              <p14:xfrm>
                <a:off x="2956341" y="6346883"/>
                <a:ext cx="89280" cy="159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B76475E-8A58-1248-AAB9-6C28B68D76C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925381" y="6315923"/>
                  <a:ext cx="150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A8375FE-EC59-0146-A429-7884F0DD60B1}"/>
                    </a:ext>
                  </a:extLst>
                </p14:cNvPr>
                <p14:cNvContentPartPr/>
                <p14:nvPr/>
              </p14:nvContentPartPr>
              <p14:xfrm>
                <a:off x="3099981" y="6339323"/>
                <a:ext cx="106200" cy="166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A8375FE-EC59-0146-A429-7884F0DD60B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69021" y="6308363"/>
                  <a:ext cx="167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A190F14-6843-2A46-9F65-7A1F95EF474D}"/>
                    </a:ext>
                  </a:extLst>
                </p14:cNvPr>
                <p14:cNvContentPartPr/>
                <p14:nvPr/>
              </p14:nvContentPartPr>
              <p14:xfrm>
                <a:off x="3273861" y="6309083"/>
                <a:ext cx="75960" cy="166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A190F14-6843-2A46-9F65-7A1F95EF474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242901" y="6278123"/>
                  <a:ext cx="137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E5BEE6-6577-8C4B-865D-18D41EED5DB9}"/>
                    </a:ext>
                  </a:extLst>
                </p14:cNvPr>
                <p14:cNvContentPartPr/>
                <p14:nvPr/>
              </p14:nvContentPartPr>
              <p14:xfrm>
                <a:off x="3031941" y="6233483"/>
                <a:ext cx="1548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E5BEE6-6577-8C4B-865D-18D41EED5D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00981" y="6202523"/>
                  <a:ext cx="76680" cy="6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921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2098085" y="3206724"/>
              <a:ext cx="3216268" cy="63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87" y="3174924"/>
                <a:ext cx="3251904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6110985" y="3206724"/>
              <a:ext cx="3176405" cy="63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986" y="3174924"/>
                <a:ext cx="3212042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3634401" y="3232801"/>
              <a:ext cx="633" cy="237812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2751" y="3214804"/>
                <a:ext cx="63300" cy="241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7566943" y="3232801"/>
              <a:ext cx="633" cy="23914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5293" y="3214804"/>
                <a:ext cx="63300" cy="242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2025951" y="2725247"/>
            <a:ext cx="298658" cy="321197"/>
            <a:chOff x="-1034908" y="1804030"/>
            <a:chExt cx="298658" cy="3211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-909623" y="1870814"/>
                <a:ext cx="40496" cy="18190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40718" y="1839836"/>
                  <a:ext cx="101963" cy="24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-1034908" y="1804030"/>
                <a:ext cx="298658" cy="321197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1065891" y="1773028"/>
                  <a:ext cx="359903" cy="38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5061252" y="2792031"/>
              <a:ext cx="253100" cy="22769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245" y="2761047"/>
                <a:ext cx="314392" cy="288947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6063528" y="2738604"/>
            <a:ext cx="366995" cy="307840"/>
            <a:chOff x="3002669" y="1817387"/>
            <a:chExt cx="366995" cy="3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156428" y="1857456"/>
                <a:ext cx="40496" cy="16854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5333" y="1826417"/>
                  <a:ext cx="101963" cy="229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002669" y="1817387"/>
                <a:ext cx="366995" cy="30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1696" y="1786387"/>
                  <a:ext cx="428221" cy="3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9046945" y="2778673"/>
              <a:ext cx="266387" cy="20098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15945" y="2747697"/>
                <a:ext cx="327667" cy="262218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3685653" y="1604941"/>
            <a:ext cx="3720569" cy="641758"/>
            <a:chOff x="624794" y="683724"/>
            <a:chExt cx="3720569" cy="6417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624794" y="937501"/>
                <a:ext cx="173373" cy="227699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796" y="906517"/>
                  <a:ext cx="234648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810822" y="950858"/>
                <a:ext cx="186662" cy="214343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832" y="919877"/>
                  <a:ext cx="247922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036713" y="977572"/>
                <a:ext cx="266387" cy="20098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713" y="946596"/>
                  <a:ext cx="327667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1355620" y="977572"/>
                <a:ext cx="199949" cy="34791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4637" y="946599"/>
                  <a:ext cx="261195" cy="409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1581512" y="723794"/>
                <a:ext cx="53784" cy="4401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0469" y="692819"/>
                  <a:ext cx="115148" cy="5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1582776" y="1004285"/>
                <a:ext cx="79094" cy="67419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1716" y="973279"/>
                  <a:ext cx="140491" cy="128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1674526" y="977572"/>
                <a:ext cx="133511" cy="214343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3494" y="946591"/>
                  <a:ext cx="194854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1887130" y="965486"/>
                <a:ext cx="146798" cy="279854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6111" y="934431"/>
                  <a:ext cx="208114" cy="341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378776" y="1004285"/>
                <a:ext cx="186662" cy="17427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7786" y="973255"/>
                  <a:ext cx="247922" cy="235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511654" y="697080"/>
                <a:ext cx="106935" cy="48147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0585" y="666110"/>
                  <a:ext cx="168350" cy="54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684394" y="950858"/>
                <a:ext cx="146798" cy="227699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3375" y="919874"/>
                  <a:ext cx="208114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195023" y="710437"/>
                <a:ext cx="207542" cy="4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4036" y="679469"/>
                  <a:ext cx="268796" cy="529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520890" y="977572"/>
                <a:ext cx="27208" cy="200986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9691" y="946596"/>
                  <a:ext cx="88879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627192" y="683724"/>
                <a:ext cx="93647" cy="508191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96097" y="652750"/>
                  <a:ext cx="155114" cy="5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786644" y="990928"/>
                <a:ext cx="199949" cy="18763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5661" y="959897"/>
                  <a:ext cx="261195" cy="24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4052400" y="977572"/>
                <a:ext cx="292963" cy="24105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1410" y="946584"/>
                  <a:ext cx="354222" cy="30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507602" y="790578"/>
                <a:ext cx="40496" cy="13992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6383" y="748602"/>
                  <a:ext cx="122934" cy="979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14:cNvPr>
              <p14:cNvContentPartPr/>
              <p14:nvPr/>
            </p14:nvContentPartPr>
            <p14:xfrm>
              <a:off x="3546449" y="4594548"/>
              <a:ext cx="633" cy="1399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9230" y="4578715"/>
                <a:ext cx="54438" cy="45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3599600" y="3206724"/>
            <a:ext cx="106935" cy="636"/>
            <a:chOff x="538741" y="2285507"/>
            <a:chExt cx="106935" cy="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578605" y="2285507"/>
                <a:ext cx="13920" cy="6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289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619733" y="2285507"/>
                <a:ext cx="25943" cy="63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202" y="2253707"/>
                  <a:ext cx="62634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591892" y="2285507"/>
                <a:ext cx="27208" cy="63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753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13920" cy="636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151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27208" cy="63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0328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538741" y="2285507"/>
                <a:ext cx="27208" cy="63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602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Comptabilisation de la TVA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14:cNvPr>
              <p14:cNvContentPartPr/>
              <p14:nvPr/>
            </p14:nvContentPartPr>
            <p14:xfrm>
              <a:off x="4015540" y="1577307"/>
              <a:ext cx="23040" cy="4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15540" y="1577307"/>
                <a:ext cx="2268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54B0158-5102-2F47-BE17-E8335AA1DCA0}"/>
              </a:ext>
            </a:extLst>
          </p:cNvPr>
          <p:cNvGrpSpPr/>
          <p:nvPr/>
        </p:nvGrpSpPr>
        <p:grpSpPr>
          <a:xfrm>
            <a:off x="2774901" y="2226683"/>
            <a:ext cx="657360" cy="321120"/>
            <a:chOff x="2774901" y="2226683"/>
            <a:chExt cx="657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14:cNvPr>
                <p14:cNvContentPartPr/>
                <p14:nvPr/>
              </p14:nvContentPartPr>
              <p14:xfrm>
                <a:off x="2774901" y="2332523"/>
                <a:ext cx="98640" cy="10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59421" y="2317043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14:cNvPr>
                <p14:cNvContentPartPr/>
                <p14:nvPr/>
              </p14:nvContentPartPr>
              <p14:xfrm>
                <a:off x="2888301" y="2340083"/>
                <a:ext cx="10620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72821" y="2324603"/>
                  <a:ext cx="13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14:cNvPr>
                <p14:cNvContentPartPr/>
                <p14:nvPr/>
              </p14:nvContentPartPr>
              <p14:xfrm>
                <a:off x="3001701" y="2355203"/>
                <a:ext cx="15912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86221" y="2339723"/>
                  <a:ext cx="189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14:cNvPr>
                <p14:cNvContentPartPr/>
                <p14:nvPr/>
              </p14:nvContentPartPr>
              <p14:xfrm>
                <a:off x="3190701" y="2355203"/>
                <a:ext cx="106200" cy="19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75221" y="2339723"/>
                  <a:ext cx="136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14:cNvPr>
                <p14:cNvContentPartPr/>
                <p14:nvPr/>
              </p14:nvContentPartPr>
              <p14:xfrm>
                <a:off x="3304101" y="2226683"/>
                <a:ext cx="792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88621" y="2211203"/>
                  <a:ext cx="38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14:cNvPr>
                <p14:cNvContentPartPr/>
                <p14:nvPr/>
              </p14:nvContentPartPr>
              <p14:xfrm>
                <a:off x="3273861" y="2340083"/>
                <a:ext cx="15840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8381" y="2324603"/>
                  <a:ext cx="1890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2F1F6-74E0-A048-B3BA-75B44C3E2991}"/>
              </a:ext>
            </a:extLst>
          </p:cNvPr>
          <p:cNvGrpSpPr/>
          <p:nvPr/>
        </p:nvGrpSpPr>
        <p:grpSpPr>
          <a:xfrm>
            <a:off x="3575901" y="2181323"/>
            <a:ext cx="718560" cy="363240"/>
            <a:chOff x="3575901" y="2181323"/>
            <a:chExt cx="7185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14:cNvPr>
                <p14:cNvContentPartPr/>
                <p14:nvPr/>
              </p14:nvContentPartPr>
              <p14:xfrm>
                <a:off x="3575901" y="2362763"/>
                <a:ext cx="113760" cy="8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60421" y="234728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14:cNvPr>
                <p14:cNvContentPartPr/>
                <p14:nvPr/>
              </p14:nvContentPartPr>
              <p14:xfrm>
                <a:off x="3674181" y="2188883"/>
                <a:ext cx="23040" cy="27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8701" y="2173403"/>
                  <a:ext cx="53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14:cNvPr>
                <p14:cNvContentPartPr/>
                <p14:nvPr/>
              </p14:nvContentPartPr>
              <p14:xfrm>
                <a:off x="3757341" y="2196443"/>
                <a:ext cx="360" cy="12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41861" y="2180963"/>
                  <a:ext cx="30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14:cNvPr>
                <p14:cNvContentPartPr/>
                <p14:nvPr/>
              </p14:nvContentPartPr>
              <p14:xfrm>
                <a:off x="3787581" y="2317403"/>
                <a:ext cx="128880" cy="13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72101" y="2301923"/>
                  <a:ext cx="15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14:cNvPr>
                <p14:cNvContentPartPr/>
                <p14:nvPr/>
              </p14:nvContentPartPr>
              <p14:xfrm>
                <a:off x="3931221" y="2347643"/>
                <a:ext cx="83520" cy="9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15741" y="233216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14:cNvPr>
                <p14:cNvContentPartPr/>
                <p14:nvPr/>
              </p14:nvContentPartPr>
              <p14:xfrm>
                <a:off x="4006821" y="2181323"/>
                <a:ext cx="5328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91341" y="2165843"/>
                  <a:ext cx="83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14:cNvPr>
                <p14:cNvContentPartPr/>
                <p14:nvPr/>
              </p14:nvContentPartPr>
              <p14:xfrm>
                <a:off x="4112661" y="2340083"/>
                <a:ext cx="23040" cy="9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97181" y="2324603"/>
                  <a:ext cx="5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14:cNvPr>
                <p14:cNvContentPartPr/>
                <p14:nvPr/>
              </p14:nvContentPartPr>
              <p14:xfrm>
                <a:off x="4180701" y="2196443"/>
                <a:ext cx="113760" cy="34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65221" y="2180963"/>
                  <a:ext cx="144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14:cNvPr>
                <p14:cNvContentPartPr/>
                <p14:nvPr/>
              </p14:nvContentPartPr>
              <p14:xfrm>
                <a:off x="4112661" y="2264483"/>
                <a:ext cx="2304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97181" y="2249003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F18245-D5D9-6442-B971-3C0E14716357}"/>
              </a:ext>
            </a:extLst>
          </p:cNvPr>
          <p:cNvGrpSpPr/>
          <p:nvPr/>
        </p:nvGrpSpPr>
        <p:grpSpPr>
          <a:xfrm>
            <a:off x="6932541" y="2188883"/>
            <a:ext cx="1020960" cy="332280"/>
            <a:chOff x="6932541" y="2188883"/>
            <a:chExt cx="10209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14:cNvPr>
                <p14:cNvContentPartPr/>
                <p14:nvPr/>
              </p14:nvContentPartPr>
              <p14:xfrm>
                <a:off x="6932541" y="2332523"/>
                <a:ext cx="10620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7061" y="2317043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14:cNvPr>
                <p14:cNvContentPartPr/>
                <p14:nvPr/>
              </p14:nvContentPartPr>
              <p14:xfrm>
                <a:off x="7030821" y="2355203"/>
                <a:ext cx="113760" cy="10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15341" y="2339723"/>
                  <a:ext cx="144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14:cNvPr>
                <p14:cNvContentPartPr/>
                <p14:nvPr/>
              </p14:nvContentPartPr>
              <p14:xfrm>
                <a:off x="7159341" y="2347643"/>
                <a:ext cx="166680" cy="9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43861" y="2332163"/>
                  <a:ext cx="197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14:cNvPr>
                <p14:cNvContentPartPr/>
                <p14:nvPr/>
              </p14:nvContentPartPr>
              <p14:xfrm>
                <a:off x="7355901" y="2347643"/>
                <a:ext cx="113760" cy="17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0421" y="2332163"/>
                  <a:ext cx="14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14:cNvPr>
                <p14:cNvContentPartPr/>
                <p14:nvPr/>
              </p14:nvContentPartPr>
              <p14:xfrm>
                <a:off x="7499541" y="2196443"/>
                <a:ext cx="136440" cy="25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84061" y="2180963"/>
                  <a:ext cx="16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14:cNvPr>
                <p14:cNvContentPartPr/>
                <p14:nvPr/>
              </p14:nvContentPartPr>
              <p14:xfrm>
                <a:off x="7726341" y="2362763"/>
                <a:ext cx="9864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10861" y="2347283"/>
                  <a:ext cx="129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14:cNvPr>
                <p14:cNvContentPartPr/>
                <p14:nvPr/>
              </p14:nvContentPartPr>
              <p14:xfrm>
                <a:off x="7809501" y="2188883"/>
                <a:ext cx="38160" cy="24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94021" y="2173403"/>
                  <a:ext cx="68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14:cNvPr>
                <p14:cNvContentPartPr/>
                <p14:nvPr/>
              </p14:nvContentPartPr>
              <p14:xfrm>
                <a:off x="7839741" y="2324963"/>
                <a:ext cx="113760" cy="12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4261" y="230948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60E40-89C4-9A49-BA81-753B9BA973E6}"/>
              </a:ext>
            </a:extLst>
          </p:cNvPr>
          <p:cNvGrpSpPr/>
          <p:nvPr/>
        </p:nvGrpSpPr>
        <p:grpSpPr>
          <a:xfrm>
            <a:off x="8096781" y="2128403"/>
            <a:ext cx="688320" cy="407880"/>
            <a:chOff x="8096781" y="2128403"/>
            <a:chExt cx="6883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14:cNvPr>
                <p14:cNvContentPartPr/>
                <p14:nvPr/>
              </p14:nvContentPartPr>
              <p14:xfrm>
                <a:off x="8096781" y="2280683"/>
                <a:ext cx="113760" cy="25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1301" y="2265225"/>
                  <a:ext cx="144360" cy="286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14:cNvPr>
                <p14:cNvContentPartPr/>
                <p14:nvPr/>
              </p14:nvContentPartPr>
              <p14:xfrm>
                <a:off x="8210181" y="2302283"/>
                <a:ext cx="144000" cy="12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94701" y="2286803"/>
                  <a:ext cx="174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14:cNvPr>
                <p14:cNvContentPartPr/>
                <p14:nvPr/>
              </p14:nvContentPartPr>
              <p14:xfrm>
                <a:off x="8368941" y="2287163"/>
                <a:ext cx="6840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53461" y="2271683"/>
                  <a:ext cx="99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14:cNvPr>
                <p14:cNvContentPartPr/>
                <p14:nvPr/>
              </p14:nvContentPartPr>
              <p14:xfrm>
                <a:off x="8474781" y="2279603"/>
                <a:ext cx="6408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59301" y="2264123"/>
                  <a:ext cx="94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14:cNvPr>
                <p14:cNvContentPartPr/>
                <p14:nvPr/>
              </p14:nvContentPartPr>
              <p14:xfrm>
                <a:off x="8573061" y="2309843"/>
                <a:ext cx="1548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57581" y="2294363"/>
                  <a:ext cx="4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14:cNvPr>
                <p14:cNvContentPartPr/>
                <p14:nvPr/>
              </p14:nvContentPartPr>
              <p14:xfrm>
                <a:off x="8678901" y="2128403"/>
                <a:ext cx="106200" cy="40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63421" y="2112923"/>
                  <a:ext cx="136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14:cNvPr>
                <p14:cNvContentPartPr/>
                <p14:nvPr/>
              </p14:nvContentPartPr>
              <p14:xfrm>
                <a:off x="8633541" y="2241803"/>
                <a:ext cx="7920" cy="23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18061" y="222632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B74C57-F16C-0640-A0A5-BC507BA7FE21}"/>
              </a:ext>
            </a:extLst>
          </p:cNvPr>
          <p:cNvGrpSpPr/>
          <p:nvPr/>
        </p:nvGrpSpPr>
        <p:grpSpPr>
          <a:xfrm>
            <a:off x="2842941" y="2725643"/>
            <a:ext cx="1534680" cy="234720"/>
            <a:chOff x="2842941" y="2725643"/>
            <a:chExt cx="15346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14:cNvPr>
                <p14:cNvContentPartPr/>
                <p14:nvPr/>
              </p14:nvContentPartPr>
              <p14:xfrm>
                <a:off x="2926101" y="2816363"/>
                <a:ext cx="23040" cy="127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10621" y="2800883"/>
                  <a:ext cx="53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14:cNvPr>
                <p14:cNvContentPartPr/>
                <p14:nvPr/>
              </p14:nvContentPartPr>
              <p14:xfrm>
                <a:off x="2842941" y="2778563"/>
                <a:ext cx="21636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27461" y="2763083"/>
                  <a:ext cx="24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14:cNvPr>
                <p14:cNvContentPartPr/>
                <p14:nvPr/>
              </p14:nvContentPartPr>
              <p14:xfrm>
                <a:off x="3009261" y="2734283"/>
                <a:ext cx="121320" cy="21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93781" y="2718829"/>
                  <a:ext cx="151920" cy="240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14:cNvPr>
                <p14:cNvContentPartPr/>
                <p14:nvPr/>
              </p14:nvContentPartPr>
              <p14:xfrm>
                <a:off x="3130221" y="2771003"/>
                <a:ext cx="75960" cy="17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14741" y="2755523"/>
                  <a:ext cx="106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14:cNvPr>
                <p14:cNvContentPartPr/>
                <p14:nvPr/>
              </p14:nvContentPartPr>
              <p14:xfrm>
                <a:off x="3198261" y="2740763"/>
                <a:ext cx="60840" cy="204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82781" y="2725283"/>
                  <a:ext cx="91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14:cNvPr>
                <p14:cNvContentPartPr/>
                <p14:nvPr/>
              </p14:nvContentPartPr>
              <p14:xfrm>
                <a:off x="3153621" y="2861723"/>
                <a:ext cx="9036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38141" y="2846243"/>
                  <a:ext cx="12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14:cNvPr>
                <p14:cNvContentPartPr/>
                <p14:nvPr/>
              </p14:nvContentPartPr>
              <p14:xfrm>
                <a:off x="3357021" y="2801243"/>
                <a:ext cx="83520" cy="121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41541" y="278576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14:cNvPr>
                <p14:cNvContentPartPr/>
                <p14:nvPr/>
              </p14:nvContentPartPr>
              <p14:xfrm>
                <a:off x="3477981" y="2801243"/>
                <a:ext cx="113760" cy="12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62501" y="2785763"/>
                  <a:ext cx="144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14:cNvPr>
                <p14:cNvContentPartPr/>
                <p14:nvPr/>
              </p14:nvContentPartPr>
              <p14:xfrm>
                <a:off x="3719541" y="2831483"/>
                <a:ext cx="9864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04061" y="281600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14:cNvPr>
                <p14:cNvContentPartPr/>
                <p14:nvPr/>
              </p14:nvContentPartPr>
              <p14:xfrm>
                <a:off x="3764901" y="2823923"/>
                <a:ext cx="9108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49421" y="2808443"/>
                  <a:ext cx="121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14:cNvPr>
                <p14:cNvContentPartPr/>
                <p14:nvPr/>
              </p14:nvContentPartPr>
              <p14:xfrm>
                <a:off x="3863181" y="2808803"/>
                <a:ext cx="174240" cy="12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47701" y="2793323"/>
                  <a:ext cx="20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14:cNvPr>
                <p14:cNvContentPartPr/>
                <p14:nvPr/>
              </p14:nvContentPartPr>
              <p14:xfrm>
                <a:off x="4067301" y="2831483"/>
                <a:ext cx="6840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51821" y="2816003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14:cNvPr>
                <p14:cNvContentPartPr/>
                <p14:nvPr/>
              </p14:nvContentPartPr>
              <p14:xfrm>
                <a:off x="4158021" y="2839043"/>
                <a:ext cx="113760" cy="9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42541" y="282356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14:cNvPr>
                <p14:cNvContentPartPr/>
                <p14:nvPr/>
              </p14:nvContentPartPr>
              <p14:xfrm>
                <a:off x="4294101" y="2725643"/>
                <a:ext cx="57600" cy="23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78621" y="2710163"/>
                  <a:ext cx="88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14:cNvPr>
                <p14:cNvContentPartPr/>
                <p14:nvPr/>
              </p14:nvContentPartPr>
              <p14:xfrm>
                <a:off x="4256301" y="2831483"/>
                <a:ext cx="121320" cy="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40821" y="2816003"/>
                  <a:ext cx="151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55F3783-ABC8-334F-824E-1FED8382F9E5}"/>
              </a:ext>
            </a:extLst>
          </p:cNvPr>
          <p:cNvGrpSpPr/>
          <p:nvPr/>
        </p:nvGrpSpPr>
        <p:grpSpPr>
          <a:xfrm>
            <a:off x="6880341" y="2763443"/>
            <a:ext cx="808560" cy="231480"/>
            <a:chOff x="6880341" y="2763443"/>
            <a:chExt cx="80856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14:cNvPr>
                <p14:cNvContentPartPr/>
                <p14:nvPr/>
              </p14:nvContentPartPr>
              <p14:xfrm>
                <a:off x="6962781" y="2808803"/>
                <a:ext cx="2304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47301" y="2793323"/>
                  <a:ext cx="5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14:cNvPr>
                <p14:cNvContentPartPr/>
                <p14:nvPr/>
              </p14:nvContentPartPr>
              <p14:xfrm>
                <a:off x="6880341" y="2763443"/>
                <a:ext cx="255600" cy="4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64861" y="2747963"/>
                  <a:ext cx="286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14:cNvPr>
                <p14:cNvContentPartPr/>
                <p14:nvPr/>
              </p14:nvContentPartPr>
              <p14:xfrm>
                <a:off x="7098861" y="2771003"/>
                <a:ext cx="113760" cy="19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83381" y="2755523"/>
                  <a:ext cx="144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14:cNvPr>
                <p14:cNvContentPartPr/>
                <p14:nvPr/>
              </p14:nvContentPartPr>
              <p14:xfrm>
                <a:off x="7189581" y="2771003"/>
                <a:ext cx="106200" cy="22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74101" y="2755523"/>
                  <a:ext cx="136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14:cNvPr>
                <p14:cNvContentPartPr/>
                <p14:nvPr/>
              </p14:nvContentPartPr>
              <p14:xfrm>
                <a:off x="7280301" y="2767043"/>
                <a:ext cx="53280" cy="20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4821" y="2751563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14:cNvPr>
                <p14:cNvContentPartPr/>
                <p14:nvPr/>
              </p14:nvContentPartPr>
              <p14:xfrm>
                <a:off x="7234941" y="2884403"/>
                <a:ext cx="121320" cy="2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19461" y="2868923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14:cNvPr>
                <p14:cNvContentPartPr/>
                <p14:nvPr/>
              </p14:nvContentPartPr>
              <p14:xfrm>
                <a:off x="7461741" y="2825003"/>
                <a:ext cx="98640" cy="14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46261" y="2809523"/>
                  <a:ext cx="129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14:cNvPr>
                <p14:cNvContentPartPr/>
                <p14:nvPr/>
              </p14:nvContentPartPr>
              <p14:xfrm>
                <a:off x="7575141" y="2850923"/>
                <a:ext cx="113760" cy="10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59661" y="2835443"/>
                  <a:ext cx="1443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AD5884A-71B1-084A-8FCC-8107C164C8EC}"/>
              </a:ext>
            </a:extLst>
          </p:cNvPr>
          <p:cNvGrpSpPr/>
          <p:nvPr/>
        </p:nvGrpSpPr>
        <p:grpSpPr>
          <a:xfrm>
            <a:off x="7847301" y="2696483"/>
            <a:ext cx="506880" cy="309600"/>
            <a:chOff x="7847301" y="2696483"/>
            <a:chExt cx="5068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14:cNvPr>
                <p14:cNvContentPartPr/>
                <p14:nvPr/>
              </p14:nvContentPartPr>
              <p14:xfrm>
                <a:off x="7847301" y="2823923"/>
                <a:ext cx="15156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31821" y="2808443"/>
                  <a:ext cx="18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14:cNvPr>
                <p14:cNvContentPartPr/>
                <p14:nvPr/>
              </p14:nvContentPartPr>
              <p14:xfrm>
                <a:off x="8006061" y="2823923"/>
                <a:ext cx="10620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90581" y="2808443"/>
                  <a:ext cx="13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14:cNvPr>
                <p14:cNvContentPartPr/>
                <p14:nvPr/>
              </p14:nvContentPartPr>
              <p14:xfrm>
                <a:off x="8134581" y="2846603"/>
                <a:ext cx="10548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19101" y="2831123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14:cNvPr>
                <p14:cNvContentPartPr/>
                <p14:nvPr/>
              </p14:nvContentPartPr>
              <p14:xfrm>
                <a:off x="8195061" y="2854163"/>
                <a:ext cx="91080" cy="11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79581" y="2838683"/>
                  <a:ext cx="121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14:cNvPr>
                <p14:cNvContentPartPr/>
                <p14:nvPr/>
              </p14:nvContentPartPr>
              <p14:xfrm>
                <a:off x="8308461" y="2696483"/>
                <a:ext cx="45720" cy="30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2981" y="2681003"/>
                  <a:ext cx="7632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39F3468-473D-2640-9EB6-3E194DBFC746}"/>
                  </a:ext>
                </a:extLst>
              </p14:cNvPr>
              <p14:cNvContentPartPr/>
              <p14:nvPr/>
            </p14:nvContentPartPr>
            <p14:xfrm>
              <a:off x="8474781" y="4025963"/>
              <a:ext cx="30600" cy="115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39F3468-473D-2640-9EB6-3E194DBFC74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420781" y="3917963"/>
                <a:ext cx="13824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150A5FA-E612-1F4D-B547-2201500F80BE}"/>
                  </a:ext>
                </a:extLst>
              </p14:cNvPr>
              <p14:cNvContentPartPr/>
              <p14:nvPr/>
            </p14:nvContentPartPr>
            <p14:xfrm>
              <a:off x="8316021" y="3727163"/>
              <a:ext cx="408600" cy="488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150A5FA-E612-1F4D-B547-2201500F80B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262021" y="3619163"/>
                <a:ext cx="516240" cy="7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227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14:cNvPr>
              <p14:cNvContentPartPr/>
              <p14:nvPr/>
            </p14:nvContentPartPr>
            <p14:xfrm>
              <a:off x="2098085" y="3206724"/>
              <a:ext cx="3216268" cy="63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0BA98-DB9A-AC44-9B23-F1624E0EE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87" y="3174924"/>
                <a:ext cx="3251904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14:cNvPr>
              <p14:cNvContentPartPr/>
              <p14:nvPr/>
            </p14:nvContentPartPr>
            <p14:xfrm>
              <a:off x="6110985" y="3206724"/>
              <a:ext cx="3176405" cy="63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F6036-6229-AE43-B957-0CA71AF2C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2986" y="3174924"/>
                <a:ext cx="3212042" cy="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14:cNvPr>
              <p14:cNvContentPartPr/>
              <p14:nvPr/>
            </p14:nvContentPartPr>
            <p14:xfrm>
              <a:off x="3634401" y="3232801"/>
              <a:ext cx="633" cy="237812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E5134D-766D-5F40-8DFC-13797B6562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2751" y="3214804"/>
                <a:ext cx="63300" cy="241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14:cNvPr>
              <p14:cNvContentPartPr/>
              <p14:nvPr/>
            </p14:nvContentPartPr>
            <p14:xfrm>
              <a:off x="7566943" y="3232801"/>
              <a:ext cx="633" cy="23914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3B07D-3B8A-914F-A4AD-37A1A1C123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5293" y="3214804"/>
                <a:ext cx="63300" cy="242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F6516BC-4195-B34A-AF78-35053A6D1AB9}"/>
              </a:ext>
            </a:extLst>
          </p:cNvPr>
          <p:cNvGrpSpPr/>
          <p:nvPr/>
        </p:nvGrpSpPr>
        <p:grpSpPr>
          <a:xfrm>
            <a:off x="2025951" y="2725247"/>
            <a:ext cx="298658" cy="321197"/>
            <a:chOff x="-1034908" y="1804030"/>
            <a:chExt cx="298658" cy="3211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14:cNvPr>
                <p14:cNvContentPartPr/>
                <p14:nvPr/>
              </p14:nvContentPartPr>
              <p14:xfrm>
                <a:off x="-909623" y="1870814"/>
                <a:ext cx="40496" cy="18190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5ED18F-AA35-F54C-964E-FC4AE80DFA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40718" y="1839836"/>
                  <a:ext cx="101963" cy="24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14:cNvPr>
                <p14:cNvContentPartPr/>
                <p14:nvPr/>
              </p14:nvContentPartPr>
              <p14:xfrm>
                <a:off x="-1034908" y="1804030"/>
                <a:ext cx="298658" cy="321197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3138B2-C0AC-9843-BC7A-F12F5E2F95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1065891" y="1773028"/>
                  <a:ext cx="359903" cy="38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14:cNvPr>
              <p14:cNvContentPartPr/>
              <p14:nvPr/>
            </p14:nvContentPartPr>
            <p14:xfrm>
              <a:off x="5061252" y="2792031"/>
              <a:ext cx="253100" cy="22769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75D6CB-51D3-544B-BA78-87579768B9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245" y="2761047"/>
                <a:ext cx="314392" cy="288947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9265A1F-D528-214A-B930-44A0E280C492}"/>
              </a:ext>
            </a:extLst>
          </p:cNvPr>
          <p:cNvGrpSpPr/>
          <p:nvPr/>
        </p:nvGrpSpPr>
        <p:grpSpPr>
          <a:xfrm>
            <a:off x="6063528" y="2738604"/>
            <a:ext cx="366995" cy="307840"/>
            <a:chOff x="3002669" y="1817387"/>
            <a:chExt cx="366995" cy="3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14:cNvPr>
                <p14:cNvContentPartPr/>
                <p14:nvPr/>
              </p14:nvContentPartPr>
              <p14:xfrm>
                <a:off x="3156428" y="1857456"/>
                <a:ext cx="40496" cy="16854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C7EDA6-F264-FA40-AAF5-36E133772A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5333" y="1826417"/>
                  <a:ext cx="101963" cy="229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14:cNvPr>
                <p14:cNvContentPartPr/>
                <p14:nvPr/>
              </p14:nvContentPartPr>
              <p14:xfrm>
                <a:off x="3002669" y="1817387"/>
                <a:ext cx="366995" cy="30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8062F8-94AC-354B-A08E-75EA944FF8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1696" y="1786387"/>
                  <a:ext cx="428221" cy="3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14:cNvPr>
              <p14:cNvContentPartPr/>
              <p14:nvPr/>
            </p14:nvContentPartPr>
            <p14:xfrm>
              <a:off x="9046945" y="2778673"/>
              <a:ext cx="266387" cy="20098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FEA571-D5B4-2544-84D2-D3008884AB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15945" y="2747697"/>
                <a:ext cx="327667" cy="262218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9C9D973-2604-A448-99E8-8FEDD8A1405C}"/>
              </a:ext>
            </a:extLst>
          </p:cNvPr>
          <p:cNvGrpSpPr/>
          <p:nvPr/>
        </p:nvGrpSpPr>
        <p:grpSpPr>
          <a:xfrm>
            <a:off x="3685653" y="1604941"/>
            <a:ext cx="3720569" cy="641758"/>
            <a:chOff x="624794" y="683724"/>
            <a:chExt cx="3720569" cy="6417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14:cNvPr>
                <p14:cNvContentPartPr/>
                <p14:nvPr/>
              </p14:nvContentPartPr>
              <p14:xfrm>
                <a:off x="624794" y="937501"/>
                <a:ext cx="173373" cy="227699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D020B-C3C5-B645-9762-D9F832B66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796" y="906517"/>
                  <a:ext cx="234648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14:cNvPr>
                <p14:cNvContentPartPr/>
                <p14:nvPr/>
              </p14:nvContentPartPr>
              <p14:xfrm>
                <a:off x="810822" y="950858"/>
                <a:ext cx="186662" cy="214343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D17CFF-2971-9049-87A2-248CB1E1C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832" y="919877"/>
                  <a:ext cx="247922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14:cNvPr>
                <p14:cNvContentPartPr/>
                <p14:nvPr/>
              </p14:nvContentPartPr>
              <p14:xfrm>
                <a:off x="1036713" y="977572"/>
                <a:ext cx="266387" cy="20098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F5134-80E6-9D45-88F4-E2A2CFAFF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713" y="946596"/>
                  <a:ext cx="327667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14:cNvPr>
                <p14:cNvContentPartPr/>
                <p14:nvPr/>
              </p14:nvContentPartPr>
              <p14:xfrm>
                <a:off x="1355620" y="977572"/>
                <a:ext cx="199949" cy="34791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824565-553C-1241-9A64-606835B12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4637" y="946599"/>
                  <a:ext cx="261195" cy="409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14:cNvPr>
                <p14:cNvContentPartPr/>
                <p14:nvPr/>
              </p14:nvContentPartPr>
              <p14:xfrm>
                <a:off x="1581512" y="723794"/>
                <a:ext cx="53784" cy="4401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C610D7-64EC-D346-8726-3621937CBA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0469" y="692819"/>
                  <a:ext cx="115148" cy="5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14:cNvPr>
                <p14:cNvContentPartPr/>
                <p14:nvPr/>
              </p14:nvContentPartPr>
              <p14:xfrm>
                <a:off x="1582776" y="1004285"/>
                <a:ext cx="79094" cy="67419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89BF9-6D10-584E-A695-5DECDD4CD0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1716" y="973279"/>
                  <a:ext cx="140491" cy="128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14:cNvPr>
                <p14:cNvContentPartPr/>
                <p14:nvPr/>
              </p14:nvContentPartPr>
              <p14:xfrm>
                <a:off x="1674526" y="977572"/>
                <a:ext cx="133511" cy="214343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1DF4BD-667C-1549-9EDD-A33242FF98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3494" y="946591"/>
                  <a:ext cx="194854" cy="275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14:cNvPr>
                <p14:cNvContentPartPr/>
                <p14:nvPr/>
              </p14:nvContentPartPr>
              <p14:xfrm>
                <a:off x="1887130" y="965486"/>
                <a:ext cx="146798" cy="279854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56975A-069A-4A46-81CB-3028EF18D8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6111" y="934431"/>
                  <a:ext cx="208114" cy="341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14:cNvPr>
                <p14:cNvContentPartPr/>
                <p14:nvPr/>
              </p14:nvContentPartPr>
              <p14:xfrm>
                <a:off x="2378776" y="1004285"/>
                <a:ext cx="186662" cy="17427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0666EC-2ABC-C54B-9B5E-654FA5DC3D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7786" y="973255"/>
                  <a:ext cx="247922" cy="235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14:cNvPr>
                <p14:cNvContentPartPr/>
                <p14:nvPr/>
              </p14:nvContentPartPr>
              <p14:xfrm>
                <a:off x="2511654" y="697080"/>
                <a:ext cx="106935" cy="48147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9DBAA-E9EB-C24F-8FEF-25C162921B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0585" y="666110"/>
                  <a:ext cx="168350" cy="54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14:cNvPr>
                <p14:cNvContentPartPr/>
                <p14:nvPr/>
              </p14:nvContentPartPr>
              <p14:xfrm>
                <a:off x="2684394" y="950858"/>
                <a:ext cx="146798" cy="227699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83B5F-BBCD-DF48-9955-B66C84E6D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3375" y="919874"/>
                  <a:ext cx="208114" cy="28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14:cNvPr>
                <p14:cNvContentPartPr/>
                <p14:nvPr/>
              </p14:nvContentPartPr>
              <p14:xfrm>
                <a:off x="3195023" y="710437"/>
                <a:ext cx="207542" cy="4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9D4D02-5B4B-2C4C-8892-663DAE5F6D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4036" y="679469"/>
                  <a:ext cx="268796" cy="529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14:cNvPr>
                <p14:cNvContentPartPr/>
                <p14:nvPr/>
              </p14:nvContentPartPr>
              <p14:xfrm>
                <a:off x="3520890" y="977572"/>
                <a:ext cx="27208" cy="200986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D96676-ECFE-A342-B825-F78E11ACA5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9691" y="946596"/>
                  <a:ext cx="88879" cy="262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14:cNvPr>
                <p14:cNvContentPartPr/>
                <p14:nvPr/>
              </p14:nvContentPartPr>
              <p14:xfrm>
                <a:off x="3627192" y="683724"/>
                <a:ext cx="93647" cy="508191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3A9FEC-694A-6542-B3C7-066C62CBE3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96097" y="652750"/>
                  <a:ext cx="155114" cy="5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14:cNvPr>
                <p14:cNvContentPartPr/>
                <p14:nvPr/>
              </p14:nvContentPartPr>
              <p14:xfrm>
                <a:off x="3786644" y="990928"/>
                <a:ext cx="199949" cy="18763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63304-D6CA-7146-A4ED-6057DFF8AC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5661" y="959897"/>
                  <a:ext cx="261195" cy="24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14:cNvPr>
                <p14:cNvContentPartPr/>
                <p14:nvPr/>
              </p14:nvContentPartPr>
              <p14:xfrm>
                <a:off x="4052400" y="977572"/>
                <a:ext cx="292963" cy="24105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C86155-35DF-2F4E-AA69-F408D3606F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1410" y="946584"/>
                  <a:ext cx="354222" cy="30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14:cNvPr>
                <p14:cNvContentPartPr/>
                <p14:nvPr/>
              </p14:nvContentPartPr>
              <p14:xfrm>
                <a:off x="3507602" y="790578"/>
                <a:ext cx="40496" cy="13992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450A73-16F3-984B-8E7A-03387836C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6383" y="748602"/>
                  <a:ext cx="122934" cy="979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14:cNvPr>
              <p14:cNvContentPartPr/>
              <p14:nvPr/>
            </p14:nvContentPartPr>
            <p14:xfrm>
              <a:off x="3546449" y="4594548"/>
              <a:ext cx="633" cy="1399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0D1C75-BF4C-0A43-908A-871F84F2A4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9230" y="4578715"/>
                <a:ext cx="54438" cy="45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93F13B-7A33-BD4A-98AE-5CD1BB82E47C}"/>
              </a:ext>
            </a:extLst>
          </p:cNvPr>
          <p:cNvGrpSpPr/>
          <p:nvPr/>
        </p:nvGrpSpPr>
        <p:grpSpPr>
          <a:xfrm>
            <a:off x="3599600" y="3206724"/>
            <a:ext cx="106935" cy="636"/>
            <a:chOff x="538741" y="2285507"/>
            <a:chExt cx="106935" cy="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14:cNvPr>
                <p14:cNvContentPartPr/>
                <p14:nvPr/>
              </p14:nvContentPartPr>
              <p14:xfrm>
                <a:off x="578605" y="2285507"/>
                <a:ext cx="13920" cy="6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623CB6-D111-C64F-A4C0-47DCCDE06E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289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14:cNvPr>
                <p14:cNvContentPartPr/>
                <p14:nvPr/>
              </p14:nvContentPartPr>
              <p14:xfrm>
                <a:off x="619733" y="2285507"/>
                <a:ext cx="25943" cy="63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D0285-F69A-5048-83F9-E6D3B673A6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202" y="2253707"/>
                  <a:ext cx="62634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14:cNvPr>
                <p14:cNvContentPartPr/>
                <p14:nvPr/>
              </p14:nvContentPartPr>
              <p14:xfrm>
                <a:off x="591892" y="2285507"/>
                <a:ext cx="27208" cy="63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3F61B6-2441-8444-8A39-A92B89DD13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753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13920" cy="636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E276C7-7354-D143-BF51-DD40DC1E0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151" y="2253707"/>
                  <a:ext cx="50185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14:cNvPr>
                <p14:cNvContentPartPr/>
                <p14:nvPr/>
              </p14:nvContentPartPr>
              <p14:xfrm>
                <a:off x="618467" y="2285507"/>
                <a:ext cx="27208" cy="63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6C632B-83DC-B14B-B153-07D8ED8884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0328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14:cNvPr>
                <p14:cNvContentPartPr/>
                <p14:nvPr/>
              </p14:nvContentPartPr>
              <p14:xfrm>
                <a:off x="538741" y="2285507"/>
                <a:ext cx="27208" cy="636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4AA61-AACA-FC47-9996-96A48E9E62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602" y="2253707"/>
                  <a:ext cx="63123" cy="6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1A339DC-02F7-7D46-865F-D464FA412D89}"/>
              </a:ext>
            </a:extLst>
          </p:cNvPr>
          <p:cNvSpPr txBox="1"/>
          <p:nvPr/>
        </p:nvSpPr>
        <p:spPr>
          <a:xfrm>
            <a:off x="1511300" y="304800"/>
            <a:ext cx="916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/>
              <a:t>Comptabilisation de la TVA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14:cNvPr>
              <p14:cNvContentPartPr/>
              <p14:nvPr/>
            </p14:nvContentPartPr>
            <p14:xfrm>
              <a:off x="4015540" y="1577307"/>
              <a:ext cx="23040" cy="4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F77415-A749-804D-9B07-E956435323E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15540" y="1577307"/>
                <a:ext cx="2268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54B0158-5102-2F47-BE17-E8335AA1DCA0}"/>
              </a:ext>
            </a:extLst>
          </p:cNvPr>
          <p:cNvGrpSpPr/>
          <p:nvPr/>
        </p:nvGrpSpPr>
        <p:grpSpPr>
          <a:xfrm>
            <a:off x="2774901" y="2226683"/>
            <a:ext cx="657360" cy="321120"/>
            <a:chOff x="2774901" y="2226683"/>
            <a:chExt cx="657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14:cNvPr>
                <p14:cNvContentPartPr/>
                <p14:nvPr/>
              </p14:nvContentPartPr>
              <p14:xfrm>
                <a:off x="2774901" y="2332523"/>
                <a:ext cx="98640" cy="10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BBE4EC-DC20-C943-A33F-261222AB6A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59421" y="2317043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14:cNvPr>
                <p14:cNvContentPartPr/>
                <p14:nvPr/>
              </p14:nvContentPartPr>
              <p14:xfrm>
                <a:off x="2888301" y="2340083"/>
                <a:ext cx="10620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3370D1-7A3A-0E4E-A662-D0C7E0F764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72821" y="2324603"/>
                  <a:ext cx="13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14:cNvPr>
                <p14:cNvContentPartPr/>
                <p14:nvPr/>
              </p14:nvContentPartPr>
              <p14:xfrm>
                <a:off x="3001701" y="2355203"/>
                <a:ext cx="15912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3AC3FC-E3F3-8240-8B9B-C32D71EFB8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86221" y="2339723"/>
                  <a:ext cx="189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14:cNvPr>
                <p14:cNvContentPartPr/>
                <p14:nvPr/>
              </p14:nvContentPartPr>
              <p14:xfrm>
                <a:off x="3190701" y="2355203"/>
                <a:ext cx="106200" cy="19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D60A90-2657-ED4F-AF50-2A3EF135CC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75221" y="2339723"/>
                  <a:ext cx="136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14:cNvPr>
                <p14:cNvContentPartPr/>
                <p14:nvPr/>
              </p14:nvContentPartPr>
              <p14:xfrm>
                <a:off x="3304101" y="2226683"/>
                <a:ext cx="792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F1A2D9-48E4-854E-9103-D0CEADA700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88621" y="2211203"/>
                  <a:ext cx="38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14:cNvPr>
                <p14:cNvContentPartPr/>
                <p14:nvPr/>
              </p14:nvContentPartPr>
              <p14:xfrm>
                <a:off x="3273861" y="2340083"/>
                <a:ext cx="15840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C4E2F0-4583-5947-B269-6CCD51200A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8381" y="2324603"/>
                  <a:ext cx="1890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2F1F6-74E0-A048-B3BA-75B44C3E2991}"/>
              </a:ext>
            </a:extLst>
          </p:cNvPr>
          <p:cNvGrpSpPr/>
          <p:nvPr/>
        </p:nvGrpSpPr>
        <p:grpSpPr>
          <a:xfrm>
            <a:off x="3575901" y="2181323"/>
            <a:ext cx="718560" cy="363240"/>
            <a:chOff x="3575901" y="2181323"/>
            <a:chExt cx="7185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14:cNvPr>
                <p14:cNvContentPartPr/>
                <p14:nvPr/>
              </p14:nvContentPartPr>
              <p14:xfrm>
                <a:off x="3575901" y="2362763"/>
                <a:ext cx="113760" cy="8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1ABDD-F296-1F4F-A2E8-876FCB123D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60421" y="2347283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14:cNvPr>
                <p14:cNvContentPartPr/>
                <p14:nvPr/>
              </p14:nvContentPartPr>
              <p14:xfrm>
                <a:off x="3674181" y="2188883"/>
                <a:ext cx="23040" cy="27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BF6F9B-7F04-1647-BD74-1BFD400840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8701" y="2173403"/>
                  <a:ext cx="53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14:cNvPr>
                <p14:cNvContentPartPr/>
                <p14:nvPr/>
              </p14:nvContentPartPr>
              <p14:xfrm>
                <a:off x="3757341" y="2196443"/>
                <a:ext cx="360" cy="12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68E5B1-E18C-CE4D-AD4F-953A17C33F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41861" y="2180963"/>
                  <a:ext cx="30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14:cNvPr>
                <p14:cNvContentPartPr/>
                <p14:nvPr/>
              </p14:nvContentPartPr>
              <p14:xfrm>
                <a:off x="3787581" y="2317403"/>
                <a:ext cx="128880" cy="13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6ABB47-0BA1-8C41-8066-E4A49642BC2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72101" y="2301923"/>
                  <a:ext cx="15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14:cNvPr>
                <p14:cNvContentPartPr/>
                <p14:nvPr/>
              </p14:nvContentPartPr>
              <p14:xfrm>
                <a:off x="3931221" y="2347643"/>
                <a:ext cx="83520" cy="9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D48EF1-7A99-FB47-AF58-387BAC74C5B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15741" y="2332163"/>
                  <a:ext cx="114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14:cNvPr>
                <p14:cNvContentPartPr/>
                <p14:nvPr/>
              </p14:nvContentPartPr>
              <p14:xfrm>
                <a:off x="4006821" y="2181323"/>
                <a:ext cx="5328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33F739-7625-8648-BE36-FAF51A5AB44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91341" y="2165843"/>
                  <a:ext cx="83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14:cNvPr>
                <p14:cNvContentPartPr/>
                <p14:nvPr/>
              </p14:nvContentPartPr>
              <p14:xfrm>
                <a:off x="4112661" y="2340083"/>
                <a:ext cx="23040" cy="9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49221B-9319-5E44-B3D6-D51126F608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97181" y="2324603"/>
                  <a:ext cx="5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14:cNvPr>
                <p14:cNvContentPartPr/>
                <p14:nvPr/>
              </p14:nvContentPartPr>
              <p14:xfrm>
                <a:off x="4180701" y="2196443"/>
                <a:ext cx="113760" cy="34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35DC9E-6C41-F748-B879-3A3802BDBB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65221" y="2180963"/>
                  <a:ext cx="144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14:cNvPr>
                <p14:cNvContentPartPr/>
                <p14:nvPr/>
              </p14:nvContentPartPr>
              <p14:xfrm>
                <a:off x="4112661" y="2264483"/>
                <a:ext cx="2304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449AA9-DC18-9240-8D3D-74F6F3863F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97181" y="2249003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F18245-D5D9-6442-B971-3C0E14716357}"/>
              </a:ext>
            </a:extLst>
          </p:cNvPr>
          <p:cNvGrpSpPr/>
          <p:nvPr/>
        </p:nvGrpSpPr>
        <p:grpSpPr>
          <a:xfrm>
            <a:off x="6932541" y="2188883"/>
            <a:ext cx="1020960" cy="332280"/>
            <a:chOff x="6932541" y="2188883"/>
            <a:chExt cx="10209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14:cNvPr>
                <p14:cNvContentPartPr/>
                <p14:nvPr/>
              </p14:nvContentPartPr>
              <p14:xfrm>
                <a:off x="6932541" y="2332523"/>
                <a:ext cx="10620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3504A5-2545-A14A-932E-A7A37CD8FB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7061" y="2317043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14:cNvPr>
                <p14:cNvContentPartPr/>
                <p14:nvPr/>
              </p14:nvContentPartPr>
              <p14:xfrm>
                <a:off x="7030821" y="2355203"/>
                <a:ext cx="113760" cy="10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7F9987-CAC9-1149-AD5D-5EB4D40D9F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15341" y="2339723"/>
                  <a:ext cx="144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14:cNvPr>
                <p14:cNvContentPartPr/>
                <p14:nvPr/>
              </p14:nvContentPartPr>
              <p14:xfrm>
                <a:off x="7159341" y="2347643"/>
                <a:ext cx="166680" cy="9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060730-9156-CF47-B8B1-E1945D8DF9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43861" y="2332163"/>
                  <a:ext cx="197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14:cNvPr>
                <p14:cNvContentPartPr/>
                <p14:nvPr/>
              </p14:nvContentPartPr>
              <p14:xfrm>
                <a:off x="7355901" y="2347643"/>
                <a:ext cx="113760" cy="17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A5EA75-6D13-3042-9477-E88F27B90EC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0421" y="2332163"/>
                  <a:ext cx="14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14:cNvPr>
                <p14:cNvContentPartPr/>
                <p14:nvPr/>
              </p14:nvContentPartPr>
              <p14:xfrm>
                <a:off x="7499541" y="2196443"/>
                <a:ext cx="136440" cy="25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311967-2761-524D-B53F-C4D8FE58D7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84061" y="2180963"/>
                  <a:ext cx="16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14:cNvPr>
                <p14:cNvContentPartPr/>
                <p14:nvPr/>
              </p14:nvContentPartPr>
              <p14:xfrm>
                <a:off x="7726341" y="2362763"/>
                <a:ext cx="9864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0F8E4B-D631-4849-ADA1-B60F7A3632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10861" y="2347283"/>
                  <a:ext cx="129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14:cNvPr>
                <p14:cNvContentPartPr/>
                <p14:nvPr/>
              </p14:nvContentPartPr>
              <p14:xfrm>
                <a:off x="7809501" y="2188883"/>
                <a:ext cx="38160" cy="24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DA555C-6A82-AA4E-B0E0-F2EAE4770E7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94021" y="2173403"/>
                  <a:ext cx="68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14:cNvPr>
                <p14:cNvContentPartPr/>
                <p14:nvPr/>
              </p14:nvContentPartPr>
              <p14:xfrm>
                <a:off x="7839741" y="2324963"/>
                <a:ext cx="113760" cy="12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344544-975C-EE41-BF3F-BB8B028EE74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4261" y="2309483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60E40-89C4-9A49-BA81-753B9BA973E6}"/>
              </a:ext>
            </a:extLst>
          </p:cNvPr>
          <p:cNvGrpSpPr/>
          <p:nvPr/>
        </p:nvGrpSpPr>
        <p:grpSpPr>
          <a:xfrm>
            <a:off x="8096781" y="2128403"/>
            <a:ext cx="688320" cy="407880"/>
            <a:chOff x="8096781" y="2128403"/>
            <a:chExt cx="6883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14:cNvPr>
                <p14:cNvContentPartPr/>
                <p14:nvPr/>
              </p14:nvContentPartPr>
              <p14:xfrm>
                <a:off x="8096781" y="2280683"/>
                <a:ext cx="113760" cy="25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A0A0F7-DC7B-1745-AD18-6ECB050C02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1301" y="2265225"/>
                  <a:ext cx="144360" cy="286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14:cNvPr>
                <p14:cNvContentPartPr/>
                <p14:nvPr/>
              </p14:nvContentPartPr>
              <p14:xfrm>
                <a:off x="8210181" y="2302283"/>
                <a:ext cx="144000" cy="12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CB7CB-EA9C-A34C-914F-91BE484BA81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94701" y="2286803"/>
                  <a:ext cx="174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14:cNvPr>
                <p14:cNvContentPartPr/>
                <p14:nvPr/>
              </p14:nvContentPartPr>
              <p14:xfrm>
                <a:off x="8368941" y="2287163"/>
                <a:ext cx="6840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49617A-B05C-B040-AA99-6574D741BC3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53461" y="2271683"/>
                  <a:ext cx="99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14:cNvPr>
                <p14:cNvContentPartPr/>
                <p14:nvPr/>
              </p14:nvContentPartPr>
              <p14:xfrm>
                <a:off x="8474781" y="2279603"/>
                <a:ext cx="6408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733353-C911-CB4F-9480-55BCD000E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59301" y="2264123"/>
                  <a:ext cx="94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14:cNvPr>
                <p14:cNvContentPartPr/>
                <p14:nvPr/>
              </p14:nvContentPartPr>
              <p14:xfrm>
                <a:off x="8573061" y="2309843"/>
                <a:ext cx="1548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99ABC7-F9AC-D24C-8EDD-048BB4213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57581" y="2294363"/>
                  <a:ext cx="4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14:cNvPr>
                <p14:cNvContentPartPr/>
                <p14:nvPr/>
              </p14:nvContentPartPr>
              <p14:xfrm>
                <a:off x="8678901" y="2128403"/>
                <a:ext cx="106200" cy="40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7A7C1F-757B-2640-BA8D-BF4E969A04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63421" y="2112923"/>
                  <a:ext cx="136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14:cNvPr>
                <p14:cNvContentPartPr/>
                <p14:nvPr/>
              </p14:nvContentPartPr>
              <p14:xfrm>
                <a:off x="8633541" y="2241803"/>
                <a:ext cx="7920" cy="23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7929F6-8C73-AD40-AB68-24BB4ECFE0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18061" y="2226323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B74C57-F16C-0640-A0A5-BC507BA7FE21}"/>
              </a:ext>
            </a:extLst>
          </p:cNvPr>
          <p:cNvGrpSpPr/>
          <p:nvPr/>
        </p:nvGrpSpPr>
        <p:grpSpPr>
          <a:xfrm>
            <a:off x="2842941" y="2725643"/>
            <a:ext cx="1534680" cy="234720"/>
            <a:chOff x="2842941" y="2725643"/>
            <a:chExt cx="15346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14:cNvPr>
                <p14:cNvContentPartPr/>
                <p14:nvPr/>
              </p14:nvContentPartPr>
              <p14:xfrm>
                <a:off x="2926101" y="2816363"/>
                <a:ext cx="23040" cy="127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7DC6A0-8726-824C-AE42-2BA3EA0DBC3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10621" y="2800883"/>
                  <a:ext cx="53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14:cNvPr>
                <p14:cNvContentPartPr/>
                <p14:nvPr/>
              </p14:nvContentPartPr>
              <p14:xfrm>
                <a:off x="2842941" y="2778563"/>
                <a:ext cx="21636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EA9DF3-3DD5-7647-B36E-3D76064D90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27461" y="2763083"/>
                  <a:ext cx="24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14:cNvPr>
                <p14:cNvContentPartPr/>
                <p14:nvPr/>
              </p14:nvContentPartPr>
              <p14:xfrm>
                <a:off x="3009261" y="2734283"/>
                <a:ext cx="121320" cy="21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C5761C-BDC5-8E41-B0D0-FE112DF8916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93781" y="2718829"/>
                  <a:ext cx="151920" cy="240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14:cNvPr>
                <p14:cNvContentPartPr/>
                <p14:nvPr/>
              </p14:nvContentPartPr>
              <p14:xfrm>
                <a:off x="3130221" y="2771003"/>
                <a:ext cx="75960" cy="17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F33108-3633-7644-BC9F-93D242B78CD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14741" y="2755523"/>
                  <a:ext cx="106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14:cNvPr>
                <p14:cNvContentPartPr/>
                <p14:nvPr/>
              </p14:nvContentPartPr>
              <p14:xfrm>
                <a:off x="3198261" y="2740763"/>
                <a:ext cx="60840" cy="204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C9216-A7C1-1547-96CF-329F10CDA2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82781" y="2725283"/>
                  <a:ext cx="91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14:cNvPr>
                <p14:cNvContentPartPr/>
                <p14:nvPr/>
              </p14:nvContentPartPr>
              <p14:xfrm>
                <a:off x="3153621" y="2861723"/>
                <a:ext cx="9036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D2146D-FF81-E648-AEDC-E991EF5F2C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38141" y="2846243"/>
                  <a:ext cx="12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14:cNvPr>
                <p14:cNvContentPartPr/>
                <p14:nvPr/>
              </p14:nvContentPartPr>
              <p14:xfrm>
                <a:off x="3357021" y="2801243"/>
                <a:ext cx="83520" cy="121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ECC570-B62C-CD45-939B-3ED5206A2A0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41541" y="2785763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14:cNvPr>
                <p14:cNvContentPartPr/>
                <p14:nvPr/>
              </p14:nvContentPartPr>
              <p14:xfrm>
                <a:off x="3477981" y="2801243"/>
                <a:ext cx="113760" cy="12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316D42-24F0-4E4B-9E35-B184E4775B9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62501" y="2785763"/>
                  <a:ext cx="144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14:cNvPr>
                <p14:cNvContentPartPr/>
                <p14:nvPr/>
              </p14:nvContentPartPr>
              <p14:xfrm>
                <a:off x="3719541" y="2831483"/>
                <a:ext cx="9864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F1A9C5-1242-6149-A3A4-DBA3CA40240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04061" y="2816003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14:cNvPr>
                <p14:cNvContentPartPr/>
                <p14:nvPr/>
              </p14:nvContentPartPr>
              <p14:xfrm>
                <a:off x="3764901" y="2823923"/>
                <a:ext cx="9108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E78988-8704-FA4D-A12C-BA14940F6A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49421" y="2808443"/>
                  <a:ext cx="121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14:cNvPr>
                <p14:cNvContentPartPr/>
                <p14:nvPr/>
              </p14:nvContentPartPr>
              <p14:xfrm>
                <a:off x="3863181" y="2808803"/>
                <a:ext cx="174240" cy="12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C4A9A3-2050-CA4A-966B-1BCA2AFDFC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47701" y="2793323"/>
                  <a:ext cx="20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14:cNvPr>
                <p14:cNvContentPartPr/>
                <p14:nvPr/>
              </p14:nvContentPartPr>
              <p14:xfrm>
                <a:off x="4067301" y="2831483"/>
                <a:ext cx="6840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BFF1C8-786E-104D-9D81-7A8F450E4C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51821" y="2816003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14:cNvPr>
                <p14:cNvContentPartPr/>
                <p14:nvPr/>
              </p14:nvContentPartPr>
              <p14:xfrm>
                <a:off x="4158021" y="2839043"/>
                <a:ext cx="113760" cy="9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985F06-27C4-B24C-954A-A30D6DFEA4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42541" y="2823563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14:cNvPr>
                <p14:cNvContentPartPr/>
                <p14:nvPr/>
              </p14:nvContentPartPr>
              <p14:xfrm>
                <a:off x="4294101" y="2725643"/>
                <a:ext cx="57600" cy="23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C76CDC-84FF-C141-9FEB-85F04021A08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78621" y="2710163"/>
                  <a:ext cx="88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14:cNvPr>
                <p14:cNvContentPartPr/>
                <p14:nvPr/>
              </p14:nvContentPartPr>
              <p14:xfrm>
                <a:off x="4256301" y="2831483"/>
                <a:ext cx="121320" cy="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83765D-3A53-704A-967C-1D2F1334E3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40821" y="2816003"/>
                  <a:ext cx="151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55F3783-ABC8-334F-824E-1FED8382F9E5}"/>
              </a:ext>
            </a:extLst>
          </p:cNvPr>
          <p:cNvGrpSpPr/>
          <p:nvPr/>
        </p:nvGrpSpPr>
        <p:grpSpPr>
          <a:xfrm>
            <a:off x="6880341" y="2763443"/>
            <a:ext cx="808560" cy="231480"/>
            <a:chOff x="6880341" y="2763443"/>
            <a:chExt cx="80856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14:cNvPr>
                <p14:cNvContentPartPr/>
                <p14:nvPr/>
              </p14:nvContentPartPr>
              <p14:xfrm>
                <a:off x="6962781" y="2808803"/>
                <a:ext cx="2304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FA9BC-348D-4948-9B75-2152218B7E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47301" y="2793323"/>
                  <a:ext cx="53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14:cNvPr>
                <p14:cNvContentPartPr/>
                <p14:nvPr/>
              </p14:nvContentPartPr>
              <p14:xfrm>
                <a:off x="6880341" y="2763443"/>
                <a:ext cx="255600" cy="4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86244D-1414-7F47-86B5-DCCE7C164A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64861" y="2747963"/>
                  <a:ext cx="286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14:cNvPr>
                <p14:cNvContentPartPr/>
                <p14:nvPr/>
              </p14:nvContentPartPr>
              <p14:xfrm>
                <a:off x="7098861" y="2771003"/>
                <a:ext cx="113760" cy="19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878CF6-7CA2-E14A-AFF1-E14274A473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83381" y="2755523"/>
                  <a:ext cx="144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14:cNvPr>
                <p14:cNvContentPartPr/>
                <p14:nvPr/>
              </p14:nvContentPartPr>
              <p14:xfrm>
                <a:off x="7189581" y="2771003"/>
                <a:ext cx="106200" cy="22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38AA93-1B0D-704B-BC35-9BCA8665A54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74101" y="2755523"/>
                  <a:ext cx="136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14:cNvPr>
                <p14:cNvContentPartPr/>
                <p14:nvPr/>
              </p14:nvContentPartPr>
              <p14:xfrm>
                <a:off x="7280301" y="2767043"/>
                <a:ext cx="53280" cy="20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C377A1-5E8E-BA49-B1C5-0A43CA572A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4821" y="2751563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14:cNvPr>
                <p14:cNvContentPartPr/>
                <p14:nvPr/>
              </p14:nvContentPartPr>
              <p14:xfrm>
                <a:off x="7234941" y="2884403"/>
                <a:ext cx="121320" cy="2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89F2CE-A3CE-744E-902A-7F649E74B47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19461" y="2868923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14:cNvPr>
                <p14:cNvContentPartPr/>
                <p14:nvPr/>
              </p14:nvContentPartPr>
              <p14:xfrm>
                <a:off x="7461741" y="2825003"/>
                <a:ext cx="98640" cy="14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EBA7DC-932F-7147-991F-B1CCB796EE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46261" y="2809523"/>
                  <a:ext cx="129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14:cNvPr>
                <p14:cNvContentPartPr/>
                <p14:nvPr/>
              </p14:nvContentPartPr>
              <p14:xfrm>
                <a:off x="7575141" y="2850923"/>
                <a:ext cx="113760" cy="10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72048-D55C-3F4A-9CB0-0E68D0CAE8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59661" y="2835443"/>
                  <a:ext cx="1443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AD5884A-71B1-084A-8FCC-8107C164C8EC}"/>
              </a:ext>
            </a:extLst>
          </p:cNvPr>
          <p:cNvGrpSpPr/>
          <p:nvPr/>
        </p:nvGrpSpPr>
        <p:grpSpPr>
          <a:xfrm>
            <a:off x="7847301" y="2696483"/>
            <a:ext cx="506880" cy="309600"/>
            <a:chOff x="7847301" y="2696483"/>
            <a:chExt cx="5068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14:cNvPr>
                <p14:cNvContentPartPr/>
                <p14:nvPr/>
              </p14:nvContentPartPr>
              <p14:xfrm>
                <a:off x="7847301" y="2823923"/>
                <a:ext cx="15156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F09BC2-906F-D248-A059-ABE31C7B888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31821" y="2808443"/>
                  <a:ext cx="18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14:cNvPr>
                <p14:cNvContentPartPr/>
                <p14:nvPr/>
              </p14:nvContentPartPr>
              <p14:xfrm>
                <a:off x="8006061" y="2823923"/>
                <a:ext cx="10620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BBF7F4-A198-DD4F-8783-2C96EA8432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90581" y="2808443"/>
                  <a:ext cx="13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14:cNvPr>
                <p14:cNvContentPartPr/>
                <p14:nvPr/>
              </p14:nvContentPartPr>
              <p14:xfrm>
                <a:off x="8134581" y="2846603"/>
                <a:ext cx="10548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2BA057-642F-3547-96F0-DCEC1997D0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19101" y="2831123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14:cNvPr>
                <p14:cNvContentPartPr/>
                <p14:nvPr/>
              </p14:nvContentPartPr>
              <p14:xfrm>
                <a:off x="8195061" y="2854163"/>
                <a:ext cx="91080" cy="11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3CBB5B-EA3F-0D43-9A11-C82E27FB14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79581" y="2838683"/>
                  <a:ext cx="121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14:cNvPr>
                <p14:cNvContentPartPr/>
                <p14:nvPr/>
              </p14:nvContentPartPr>
              <p14:xfrm>
                <a:off x="8308461" y="2696483"/>
                <a:ext cx="45720" cy="30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4A85DC-9C1A-E145-8B0F-E8429E3272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2981" y="2681003"/>
                  <a:ext cx="7632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39F3468-473D-2640-9EB6-3E194DBFC746}"/>
                  </a:ext>
                </a:extLst>
              </p14:cNvPr>
              <p14:cNvContentPartPr/>
              <p14:nvPr/>
            </p14:nvContentPartPr>
            <p14:xfrm>
              <a:off x="8474781" y="4025963"/>
              <a:ext cx="30600" cy="115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39F3468-473D-2640-9EB6-3E194DBFC74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420781" y="3917963"/>
                <a:ext cx="13824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150A5FA-E612-1F4D-B547-2201500F80BE}"/>
                  </a:ext>
                </a:extLst>
              </p14:cNvPr>
              <p14:cNvContentPartPr/>
              <p14:nvPr/>
            </p14:nvContentPartPr>
            <p14:xfrm>
              <a:off x="8316021" y="3727163"/>
              <a:ext cx="408600" cy="488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150A5FA-E612-1F4D-B547-2201500F80B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262021" y="3619163"/>
                <a:ext cx="516240" cy="70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02D03D5-D4D6-2E45-8C47-3FF3A35EC7EE}"/>
              </a:ext>
            </a:extLst>
          </p:cNvPr>
          <p:cNvGrpSpPr/>
          <p:nvPr/>
        </p:nvGrpSpPr>
        <p:grpSpPr>
          <a:xfrm>
            <a:off x="9646221" y="3640403"/>
            <a:ext cx="605160" cy="340560"/>
            <a:chOff x="9646221" y="3640403"/>
            <a:chExt cx="6051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DD409A-2D50-704E-B136-73A83C0EDB40}"/>
                    </a:ext>
                  </a:extLst>
                </p14:cNvPr>
                <p14:cNvContentPartPr/>
                <p14:nvPr/>
              </p14:nvContentPartPr>
              <p14:xfrm>
                <a:off x="9646221" y="3768923"/>
                <a:ext cx="144000" cy="18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DD409A-2D50-704E-B136-73A83C0EDB4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15261" y="3737901"/>
                  <a:ext cx="205200" cy="24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C8F3E4-339A-F14A-AB7F-96FCB850A1AF}"/>
                    </a:ext>
                  </a:extLst>
                </p14:cNvPr>
                <p14:cNvContentPartPr/>
                <p14:nvPr/>
              </p14:nvContentPartPr>
              <p14:xfrm>
                <a:off x="9783381" y="3821843"/>
                <a:ext cx="120600" cy="144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C8F3E4-339A-F14A-AB7F-96FCB850A1A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752421" y="3790883"/>
                  <a:ext cx="18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31EAB4D-5EC4-B549-8127-487D23396BA2}"/>
                    </a:ext>
                  </a:extLst>
                </p14:cNvPr>
                <p14:cNvContentPartPr/>
                <p14:nvPr/>
              </p14:nvContentPartPr>
              <p14:xfrm>
                <a:off x="9963741" y="3640403"/>
                <a:ext cx="15480" cy="336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31EAB4D-5EC4-B549-8127-487D23396BA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32781" y="3609443"/>
                  <a:ext cx="76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0DE602-0E24-F249-BB29-5CB178E3F231}"/>
                    </a:ext>
                  </a:extLst>
                </p14:cNvPr>
                <p14:cNvContentPartPr/>
                <p14:nvPr/>
              </p14:nvContentPartPr>
              <p14:xfrm>
                <a:off x="9906861" y="3814283"/>
                <a:ext cx="110520" cy="3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0DE602-0E24-F249-BB29-5CB178E3F23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75901" y="3783323"/>
                  <a:ext cx="171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35F6D8-F68D-4A4F-A82E-6E743C444739}"/>
                    </a:ext>
                  </a:extLst>
                </p14:cNvPr>
                <p14:cNvContentPartPr/>
                <p14:nvPr/>
              </p14:nvContentPartPr>
              <p14:xfrm>
                <a:off x="10046901" y="3799163"/>
                <a:ext cx="91080" cy="151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35F6D8-F68D-4A4F-A82E-6E743C4447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15941" y="3768203"/>
                  <a:ext cx="152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6BD578-3154-BA49-82C5-C365B0668F96}"/>
                    </a:ext>
                  </a:extLst>
                </p14:cNvPr>
                <p14:cNvContentPartPr/>
                <p14:nvPr/>
              </p14:nvContentPartPr>
              <p14:xfrm>
                <a:off x="10130061" y="3821843"/>
                <a:ext cx="121320" cy="159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6BD578-3154-BA49-82C5-C365B0668F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099101" y="3790883"/>
                  <a:ext cx="1825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EEA7E79-D3A5-0749-94B6-F1894D9AB430}"/>
              </a:ext>
            </a:extLst>
          </p:cNvPr>
          <p:cNvGrpSpPr/>
          <p:nvPr/>
        </p:nvGrpSpPr>
        <p:grpSpPr>
          <a:xfrm>
            <a:off x="10470261" y="3617723"/>
            <a:ext cx="1429200" cy="355680"/>
            <a:chOff x="10470261" y="3617723"/>
            <a:chExt cx="14292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54CA50-12C5-9741-8797-55FED73BC24B}"/>
                    </a:ext>
                  </a:extLst>
                </p14:cNvPr>
                <p14:cNvContentPartPr/>
                <p14:nvPr/>
              </p14:nvContentPartPr>
              <p14:xfrm>
                <a:off x="10470261" y="3815363"/>
                <a:ext cx="128880" cy="143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54CA50-12C5-9741-8797-55FED73BC24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39301" y="3784403"/>
                  <a:ext cx="190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9C26EA-B204-1C4B-80C2-0F38FA6C4E3C}"/>
                    </a:ext>
                  </a:extLst>
                </p14:cNvPr>
                <p14:cNvContentPartPr/>
                <p14:nvPr/>
              </p14:nvContentPartPr>
              <p14:xfrm>
                <a:off x="10636581" y="3663083"/>
                <a:ext cx="30600" cy="28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9C26EA-B204-1C4B-80C2-0F38FA6C4E3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05621" y="3632084"/>
                  <a:ext cx="91800" cy="348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F276B55-99AE-0946-9CB5-367A2C28E58E}"/>
                    </a:ext>
                  </a:extLst>
                </p14:cNvPr>
                <p14:cNvContentPartPr/>
                <p14:nvPr/>
              </p14:nvContentPartPr>
              <p14:xfrm>
                <a:off x="10704621" y="3799163"/>
                <a:ext cx="38160" cy="15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F276B55-99AE-0946-9CB5-367A2C28E58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673661" y="3768203"/>
                  <a:ext cx="99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C8B2CD4-ADEB-674D-84E8-5117034A8CF8}"/>
                    </a:ext>
                  </a:extLst>
                </p14:cNvPr>
                <p14:cNvContentPartPr/>
                <p14:nvPr/>
              </p14:nvContentPartPr>
              <p14:xfrm>
                <a:off x="10757541" y="3799163"/>
                <a:ext cx="272520" cy="15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C8B2CD4-ADEB-674D-84E8-5117034A8CF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726581" y="3768203"/>
                  <a:ext cx="33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1C8EE86-3A23-3B4C-AE2A-A65B601412E9}"/>
                    </a:ext>
                  </a:extLst>
                </p14:cNvPr>
                <p14:cNvContentPartPr/>
                <p14:nvPr/>
              </p14:nvContentPartPr>
              <p14:xfrm>
                <a:off x="11052381" y="3617723"/>
                <a:ext cx="60840" cy="331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1C8EE86-3A23-3B4C-AE2A-A65B601412E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021421" y="3586763"/>
                  <a:ext cx="122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D1BA03-53C3-974C-B56E-A79D7AF8F865}"/>
                    </a:ext>
                  </a:extLst>
                </p14:cNvPr>
                <p14:cNvContentPartPr/>
                <p14:nvPr/>
              </p14:nvContentPartPr>
              <p14:xfrm>
                <a:off x="11014581" y="3799163"/>
                <a:ext cx="174240" cy="2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D1BA03-53C3-974C-B56E-A79D7AF8F86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983621" y="3768203"/>
                  <a:ext cx="235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71FB9F-411B-4148-A133-6D2D9A0B91E9}"/>
                    </a:ext>
                  </a:extLst>
                </p14:cNvPr>
                <p14:cNvContentPartPr/>
                <p14:nvPr/>
              </p14:nvContentPartPr>
              <p14:xfrm>
                <a:off x="10802901" y="3670643"/>
                <a:ext cx="23040" cy="23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71FB9F-411B-4148-A133-6D2D9A0B91E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771941" y="3639683"/>
                  <a:ext cx="84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DBAE64-7B5B-F848-A886-28EFA0D87E8F}"/>
                    </a:ext>
                  </a:extLst>
                </p14:cNvPr>
                <p14:cNvContentPartPr/>
                <p14:nvPr/>
              </p14:nvContentPartPr>
              <p14:xfrm>
                <a:off x="11339661" y="3791603"/>
                <a:ext cx="132120" cy="136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DBAE64-7B5B-F848-A886-28EFA0D87E8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308701" y="3760643"/>
                  <a:ext cx="193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52062C0-5AE9-734F-B5A1-CC3942F85DCA}"/>
                    </a:ext>
                  </a:extLst>
                </p14:cNvPr>
                <p14:cNvContentPartPr/>
                <p14:nvPr/>
              </p14:nvContentPartPr>
              <p14:xfrm>
                <a:off x="11430381" y="3821843"/>
                <a:ext cx="151560" cy="13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52062C0-5AE9-734F-B5A1-CC3942F85DC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399421" y="3790883"/>
                  <a:ext cx="212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47BE733-436E-944B-B139-1FA2C42FE391}"/>
                    </a:ext>
                  </a:extLst>
                </p14:cNvPr>
                <p14:cNvContentPartPr/>
                <p14:nvPr/>
              </p14:nvContentPartPr>
              <p14:xfrm>
                <a:off x="11634501" y="3806723"/>
                <a:ext cx="91080" cy="128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47BE733-436E-944B-B139-1FA2C42FE39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603541" y="3775763"/>
                  <a:ext cx="152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8A29E8-9C6B-3840-805E-E080E02E092B}"/>
                    </a:ext>
                  </a:extLst>
                </p14:cNvPr>
                <p14:cNvContentPartPr/>
                <p14:nvPr/>
              </p14:nvContentPartPr>
              <p14:xfrm>
                <a:off x="11747901" y="3829403"/>
                <a:ext cx="151560" cy="144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8A29E8-9C6B-3840-805E-E080E02E0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16941" y="3798443"/>
                  <a:ext cx="2127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0D74D96-33A4-A041-9550-56652AC25629}"/>
              </a:ext>
            </a:extLst>
          </p:cNvPr>
          <p:cNvGrpSpPr/>
          <p:nvPr/>
        </p:nvGrpSpPr>
        <p:grpSpPr>
          <a:xfrm>
            <a:off x="9691581" y="4199123"/>
            <a:ext cx="537120" cy="273240"/>
            <a:chOff x="9691581" y="4199123"/>
            <a:chExt cx="5371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2DC5E5-F907-2B4E-8EDD-DDA2F882F30E}"/>
                    </a:ext>
                  </a:extLst>
                </p14:cNvPr>
                <p14:cNvContentPartPr/>
                <p14:nvPr/>
              </p14:nvContentPartPr>
              <p14:xfrm>
                <a:off x="9691581" y="4214963"/>
                <a:ext cx="136440" cy="257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2DC5E5-F907-2B4E-8EDD-DDA2F882F30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660621" y="4184003"/>
                  <a:ext cx="197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CD9D25B-5729-CF45-99AE-6DCA979841DF}"/>
                    </a:ext>
                  </a:extLst>
                </p14:cNvPr>
                <p14:cNvContentPartPr/>
                <p14:nvPr/>
              </p14:nvContentPartPr>
              <p14:xfrm>
                <a:off x="9789861" y="4199843"/>
                <a:ext cx="128880" cy="12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CD9D25B-5729-CF45-99AE-6DCA979841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758901" y="4168883"/>
                  <a:ext cx="190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9F5FF66-8240-7E44-8959-DEB42B89488F}"/>
                    </a:ext>
                  </a:extLst>
                </p14:cNvPr>
                <p14:cNvContentPartPr/>
                <p14:nvPr/>
              </p14:nvContentPartPr>
              <p14:xfrm>
                <a:off x="9873021" y="4230083"/>
                <a:ext cx="60840" cy="113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9F5FF66-8240-7E44-8959-DEB42B89488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42061" y="4199123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E48E73-310B-FA42-8001-9CFA72B07835}"/>
                    </a:ext>
                  </a:extLst>
                </p14:cNvPr>
                <p14:cNvContentPartPr/>
                <p14:nvPr/>
              </p14:nvContentPartPr>
              <p14:xfrm>
                <a:off x="9930261" y="4199123"/>
                <a:ext cx="177480" cy="250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E48E73-310B-FA42-8001-9CFA72B0783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899301" y="4168207"/>
                  <a:ext cx="238680" cy="3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C3D96AF-B848-2C4A-A8FD-8BA36D8395AE}"/>
                    </a:ext>
                  </a:extLst>
                </p14:cNvPr>
                <p14:cNvContentPartPr/>
                <p14:nvPr/>
              </p14:nvContentPartPr>
              <p14:xfrm>
                <a:off x="10084701" y="4223243"/>
                <a:ext cx="144000" cy="165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C3D96AF-B848-2C4A-A8FD-8BA36D8395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53741" y="4192283"/>
                  <a:ext cx="205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FDDA225-8668-B243-A13B-8380D11D42C1}"/>
              </a:ext>
            </a:extLst>
          </p:cNvPr>
          <p:cNvGrpSpPr/>
          <p:nvPr/>
        </p:nvGrpSpPr>
        <p:grpSpPr>
          <a:xfrm>
            <a:off x="10432461" y="4071323"/>
            <a:ext cx="843840" cy="310320"/>
            <a:chOff x="10432461" y="4071323"/>
            <a:chExt cx="8438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F804F8-F541-9E4F-95ED-95D595BBF9B6}"/>
                    </a:ext>
                  </a:extLst>
                </p14:cNvPr>
                <p14:cNvContentPartPr/>
                <p14:nvPr/>
              </p14:nvContentPartPr>
              <p14:xfrm>
                <a:off x="10432461" y="4094003"/>
                <a:ext cx="15480" cy="272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F804F8-F541-9E4F-95ED-95D595BBF9B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401501" y="4063043"/>
                  <a:ext cx="76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494BF74-4E23-AA4E-918E-CBE69330FC9D}"/>
                    </a:ext>
                  </a:extLst>
                </p14:cNvPr>
                <p14:cNvContentPartPr/>
                <p14:nvPr/>
              </p14:nvContentPartPr>
              <p14:xfrm>
                <a:off x="10500501" y="4230083"/>
                <a:ext cx="121320" cy="151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494BF74-4E23-AA4E-918E-CBE69330FC9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69541" y="419912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576D962-8121-CA44-AAD2-2C3893E87BD5}"/>
                    </a:ext>
                  </a:extLst>
                </p14:cNvPr>
                <p14:cNvContentPartPr/>
                <p14:nvPr/>
              </p14:nvContentPartPr>
              <p14:xfrm>
                <a:off x="10606341" y="4260323"/>
                <a:ext cx="60840" cy="121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576D962-8121-CA44-AAD2-2C3893E87BD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75381" y="4229363"/>
                  <a:ext cx="122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1DDAA8-3AC9-B44C-B6B9-2A0F85501756}"/>
                    </a:ext>
                  </a:extLst>
                </p14:cNvPr>
                <p14:cNvContentPartPr/>
                <p14:nvPr/>
              </p14:nvContentPartPr>
              <p14:xfrm>
                <a:off x="10855821" y="4131803"/>
                <a:ext cx="7920" cy="211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1DDAA8-3AC9-B44C-B6B9-2A0F8550175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824861" y="4100790"/>
                  <a:ext cx="69120" cy="272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83E99CF-3B93-A74A-9C9F-1DAE65AED3E8}"/>
                    </a:ext>
                  </a:extLst>
                </p14:cNvPr>
                <p14:cNvContentPartPr/>
                <p14:nvPr/>
              </p14:nvContentPartPr>
              <p14:xfrm>
                <a:off x="10728381" y="4101563"/>
                <a:ext cx="279360" cy="6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83E99CF-3B93-A74A-9C9F-1DAE65AED3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697421" y="4070603"/>
                  <a:ext cx="34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A731047-C2CC-F243-931B-FE540832CDB2}"/>
                    </a:ext>
                  </a:extLst>
                </p14:cNvPr>
                <p14:cNvContentPartPr/>
                <p14:nvPr/>
              </p14:nvContentPartPr>
              <p14:xfrm>
                <a:off x="10954101" y="4101563"/>
                <a:ext cx="121320" cy="257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A731047-C2CC-F243-931B-FE540832CDB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23141" y="4070603"/>
                  <a:ext cx="182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91C5031-C500-A24F-8431-8E29057EF99E}"/>
                    </a:ext>
                  </a:extLst>
                </p14:cNvPr>
                <p14:cNvContentPartPr/>
                <p14:nvPr/>
              </p14:nvContentPartPr>
              <p14:xfrm>
                <a:off x="11097741" y="4116683"/>
                <a:ext cx="75960" cy="249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91C5031-C500-A24F-8431-8E29057EF99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66781" y="4085723"/>
                  <a:ext cx="137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BA673E-9AD3-FA4A-9F58-08468A3B76D8}"/>
                    </a:ext>
                  </a:extLst>
                </p14:cNvPr>
                <p14:cNvContentPartPr/>
                <p14:nvPr/>
              </p14:nvContentPartPr>
              <p14:xfrm>
                <a:off x="11165781" y="4071323"/>
                <a:ext cx="110520" cy="28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BA673E-9AD3-FA4A-9F58-08468A3B76D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34720" y="4040363"/>
                  <a:ext cx="1719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F3FA6B-E921-7141-9763-34560554DC82}"/>
                    </a:ext>
                  </a:extLst>
                </p14:cNvPr>
                <p14:cNvContentPartPr/>
                <p14:nvPr/>
              </p14:nvContentPartPr>
              <p14:xfrm>
                <a:off x="11097741" y="4283003"/>
                <a:ext cx="98640" cy="7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F3FA6B-E921-7141-9763-34560554DC8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66781" y="4252043"/>
                  <a:ext cx="1598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00C43E-29C8-0249-90F1-D1788B93BB48}"/>
              </a:ext>
            </a:extLst>
          </p:cNvPr>
          <p:cNvGrpSpPr/>
          <p:nvPr/>
        </p:nvGrpSpPr>
        <p:grpSpPr>
          <a:xfrm>
            <a:off x="11422821" y="4094003"/>
            <a:ext cx="529560" cy="302760"/>
            <a:chOff x="11422821" y="4094003"/>
            <a:chExt cx="5295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124F0D1-4768-6C4E-8F6A-22D677637F86}"/>
                    </a:ext>
                  </a:extLst>
                </p14:cNvPr>
                <p14:cNvContentPartPr/>
                <p14:nvPr/>
              </p14:nvContentPartPr>
              <p14:xfrm>
                <a:off x="11422821" y="4199843"/>
                <a:ext cx="97920" cy="17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124F0D1-4768-6C4E-8F6A-22D677637F8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91747" y="4168883"/>
                  <a:ext cx="159346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6E33F2-C00D-F94E-8F84-D8BE1F9A1883}"/>
                    </a:ext>
                  </a:extLst>
                </p14:cNvPr>
                <p14:cNvContentPartPr/>
                <p14:nvPr/>
              </p14:nvContentPartPr>
              <p14:xfrm>
                <a:off x="11558901" y="4233323"/>
                <a:ext cx="75960" cy="125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6E33F2-C00D-F94E-8F84-D8BE1F9A188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527941" y="4202363"/>
                  <a:ext cx="137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30B2665-8F20-3E44-ACA8-733FF4FFD26E}"/>
                    </a:ext>
                  </a:extLst>
                </p14:cNvPr>
                <p14:cNvContentPartPr/>
                <p14:nvPr/>
              </p14:nvContentPartPr>
              <p14:xfrm>
                <a:off x="11702541" y="4230083"/>
                <a:ext cx="23040" cy="136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30B2665-8F20-3E44-ACA8-733FF4FFD26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671581" y="4199123"/>
                  <a:ext cx="8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60D33F-31EA-6942-8407-F00D9952A360}"/>
                    </a:ext>
                  </a:extLst>
                </p14:cNvPr>
                <p14:cNvContentPartPr/>
                <p14:nvPr/>
              </p14:nvContentPartPr>
              <p14:xfrm>
                <a:off x="11785701" y="4094003"/>
                <a:ext cx="360" cy="242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60D33F-31EA-6942-8407-F00D9952A36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754741" y="4063043"/>
                  <a:ext cx="61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129911-AC14-A240-AA57-649989DD8DC4}"/>
                    </a:ext>
                  </a:extLst>
                </p14:cNvPr>
                <p14:cNvContentPartPr/>
                <p14:nvPr/>
              </p14:nvContentPartPr>
              <p14:xfrm>
                <a:off x="11778141" y="4328363"/>
                <a:ext cx="360" cy="53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129911-AC14-A240-AA57-649989DD8DC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747181" y="4297403"/>
                  <a:ext cx="61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66F7A8-37BD-0547-8922-80701C01B433}"/>
                    </a:ext>
                  </a:extLst>
                </p14:cNvPr>
                <p14:cNvContentPartPr/>
                <p14:nvPr/>
              </p14:nvContentPartPr>
              <p14:xfrm>
                <a:off x="11763021" y="4230083"/>
                <a:ext cx="106200" cy="1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66F7A8-37BD-0547-8922-80701C01B43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732061" y="4199123"/>
                  <a:ext cx="16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5800D6-F30C-E445-9FC0-3D366AD77F3A}"/>
                    </a:ext>
                  </a:extLst>
                </p14:cNvPr>
                <p14:cNvContentPartPr/>
                <p14:nvPr/>
              </p14:nvContentPartPr>
              <p14:xfrm>
                <a:off x="11679861" y="4139363"/>
                <a:ext cx="3060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5800D6-F30C-E445-9FC0-3D366AD77F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48901" y="4108403"/>
                  <a:ext cx="91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45EA25C-A06C-144E-915F-09723A951384}"/>
                    </a:ext>
                  </a:extLst>
                </p14:cNvPr>
                <p14:cNvContentPartPr/>
                <p14:nvPr/>
              </p14:nvContentPartPr>
              <p14:xfrm>
                <a:off x="11823501" y="4230083"/>
                <a:ext cx="128880" cy="166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45EA25C-A06C-144E-915F-09723A95138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792541" y="4199123"/>
                  <a:ext cx="1900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62DEBE-593D-6C4A-B83F-DFA8C447B6BE}"/>
              </a:ext>
            </a:extLst>
          </p:cNvPr>
          <p:cNvGrpSpPr/>
          <p:nvPr/>
        </p:nvGrpSpPr>
        <p:grpSpPr>
          <a:xfrm>
            <a:off x="9699141" y="4600523"/>
            <a:ext cx="181800" cy="245520"/>
            <a:chOff x="9699141" y="4600523"/>
            <a:chExt cx="1818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436E6E-AF1C-F24E-A861-D3BCF06AD6D2}"/>
                    </a:ext>
                  </a:extLst>
                </p14:cNvPr>
                <p14:cNvContentPartPr/>
                <p14:nvPr/>
              </p14:nvContentPartPr>
              <p14:xfrm>
                <a:off x="9699141" y="4684403"/>
                <a:ext cx="106200" cy="128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436E6E-AF1C-F24E-A861-D3BCF06AD6D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68181" y="4653443"/>
                  <a:ext cx="16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954196-5156-6241-A383-2AA095CAABFA}"/>
                    </a:ext>
                  </a:extLst>
                </p14:cNvPr>
                <p14:cNvContentPartPr/>
                <p14:nvPr/>
              </p14:nvContentPartPr>
              <p14:xfrm>
                <a:off x="9827661" y="4721483"/>
                <a:ext cx="53280" cy="12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954196-5156-6241-A383-2AA095CAABF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796701" y="4690523"/>
                  <a:ext cx="114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D93EA84-05FC-D845-8FDB-931799FC61C1}"/>
                    </a:ext>
                  </a:extLst>
                </p14:cNvPr>
                <p14:cNvContentPartPr/>
                <p14:nvPr/>
              </p14:nvContentPartPr>
              <p14:xfrm>
                <a:off x="9729381" y="4600523"/>
                <a:ext cx="121320" cy="53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D93EA84-05FC-D845-8FDB-931799FC61C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98421" y="4569563"/>
                  <a:ext cx="1825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017E6EF-280D-E846-AB75-1B06EC560E29}"/>
              </a:ext>
            </a:extLst>
          </p:cNvPr>
          <p:cNvGrpSpPr/>
          <p:nvPr/>
        </p:nvGrpSpPr>
        <p:grpSpPr>
          <a:xfrm>
            <a:off x="10099821" y="4517363"/>
            <a:ext cx="1383840" cy="355680"/>
            <a:chOff x="10099821" y="4517363"/>
            <a:chExt cx="13838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A87954A-F4D8-2445-ACB7-84BB0267DAE9}"/>
                    </a:ext>
                  </a:extLst>
                </p14:cNvPr>
                <p14:cNvContentPartPr/>
                <p14:nvPr/>
              </p14:nvContentPartPr>
              <p14:xfrm>
                <a:off x="10099821" y="4661723"/>
                <a:ext cx="121320" cy="172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A87954A-F4D8-2445-ACB7-84BB0267DAE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068861" y="4630763"/>
                  <a:ext cx="182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A789C0C-688E-7C40-9B15-AF618592720F}"/>
                    </a:ext>
                  </a:extLst>
                </p14:cNvPr>
                <p14:cNvContentPartPr/>
                <p14:nvPr/>
              </p14:nvContentPartPr>
              <p14:xfrm>
                <a:off x="10213221" y="4706363"/>
                <a:ext cx="97920" cy="121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A789C0C-688E-7C40-9B15-AF61859272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82147" y="4675403"/>
                  <a:ext cx="159346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532216C-95A9-C74C-9C57-572A12F98E33}"/>
                    </a:ext>
                  </a:extLst>
                </p14:cNvPr>
                <p14:cNvContentPartPr/>
                <p14:nvPr/>
              </p14:nvContentPartPr>
              <p14:xfrm>
                <a:off x="10349301" y="4540043"/>
                <a:ext cx="45720" cy="325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532216C-95A9-C74C-9C57-572A12F98E3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318341" y="4509083"/>
                  <a:ext cx="106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3EF434C-A255-E546-B9EB-5A05B89A3639}"/>
                    </a:ext>
                  </a:extLst>
                </p14:cNvPr>
                <p14:cNvContentPartPr/>
                <p14:nvPr/>
              </p14:nvContentPartPr>
              <p14:xfrm>
                <a:off x="10311501" y="4721483"/>
                <a:ext cx="75960" cy="23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3EF434C-A255-E546-B9EB-5A05B89A363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80541" y="4690523"/>
                  <a:ext cx="137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AC10FF-9999-C34A-BAF3-2878EC7DEF3A}"/>
                    </a:ext>
                  </a:extLst>
                </p14:cNvPr>
                <p14:cNvContentPartPr/>
                <p14:nvPr/>
              </p14:nvContentPartPr>
              <p14:xfrm>
                <a:off x="10455141" y="4668563"/>
                <a:ext cx="75960" cy="165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AC10FF-9999-C34A-BAF3-2878EC7DEF3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424181" y="4637536"/>
                  <a:ext cx="137160" cy="227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DC2FFE3-3FF6-B047-A178-D5A87FF5D7D0}"/>
                    </a:ext>
                  </a:extLst>
                </p14:cNvPr>
                <p14:cNvContentPartPr/>
                <p14:nvPr/>
              </p14:nvContentPartPr>
              <p14:xfrm>
                <a:off x="10538301" y="4683683"/>
                <a:ext cx="113760" cy="188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DC2FFE3-3FF6-B047-A178-D5A87FF5D7D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07341" y="4652664"/>
                  <a:ext cx="174960" cy="24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F2618C3-2AAB-3B40-88EF-5D3CA5495250}"/>
                    </a:ext>
                  </a:extLst>
                </p14:cNvPr>
                <p14:cNvContentPartPr/>
                <p14:nvPr/>
              </p14:nvContentPartPr>
              <p14:xfrm>
                <a:off x="10810461" y="4654163"/>
                <a:ext cx="144000" cy="172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F2618C3-2AAB-3B40-88EF-5D3CA549525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79501" y="4623203"/>
                  <a:ext cx="205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6CC85E-995F-5449-878B-52D11494BE55}"/>
                    </a:ext>
                  </a:extLst>
                </p14:cNvPr>
                <p14:cNvContentPartPr/>
                <p14:nvPr/>
              </p14:nvContentPartPr>
              <p14:xfrm>
                <a:off x="10969221" y="4653443"/>
                <a:ext cx="234720" cy="19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6CC85E-995F-5449-878B-52D11494BE5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938261" y="4622483"/>
                  <a:ext cx="295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F5B2980-5F68-444A-B645-9440C45D16E3}"/>
                    </a:ext>
                  </a:extLst>
                </p14:cNvPr>
                <p14:cNvContentPartPr/>
                <p14:nvPr/>
              </p14:nvContentPartPr>
              <p14:xfrm>
                <a:off x="11211141" y="4517363"/>
                <a:ext cx="60840" cy="340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5B2980-5F68-444A-B645-9440C45D16E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80181" y="4486403"/>
                  <a:ext cx="1220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015AAEB-6FE3-1248-9915-D77E7789F064}"/>
                    </a:ext>
                  </a:extLst>
                </p14:cNvPr>
                <p14:cNvContentPartPr/>
                <p14:nvPr/>
              </p14:nvContentPartPr>
              <p14:xfrm>
                <a:off x="11199261" y="4721483"/>
                <a:ext cx="72720" cy="30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015AAEB-6FE3-1248-9915-D77E7789F06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168301" y="4690523"/>
                  <a:ext cx="133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9E6C6A8-2264-BC4F-9E28-D59463CED1B4}"/>
                    </a:ext>
                  </a:extLst>
                </p14:cNvPr>
                <p14:cNvContentPartPr/>
                <p14:nvPr/>
              </p14:nvContentPartPr>
              <p14:xfrm>
                <a:off x="11294301" y="4676123"/>
                <a:ext cx="189360" cy="19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9E6C6A8-2264-BC4F-9E28-D59463CED1B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263341" y="4645163"/>
                  <a:ext cx="250560" cy="25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884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583A-9581-1244-B2C9-D2EB953F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Tarik </a:t>
            </a:r>
            <a:r>
              <a:rPr lang="fr-FR" err="1"/>
              <a:t>Ocaktan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2C3EB-FDCD-E940-964A-A601112F4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tarik.ocaktan@education.lu</a:t>
            </a:r>
            <a:endParaRPr lang="fr-FR"/>
          </a:p>
          <a:p>
            <a:endParaRPr lang="fr-FR"/>
          </a:p>
          <a:p>
            <a:r>
              <a:rPr lang="fr-FR" err="1"/>
              <a:t>ocaktan.org</a:t>
            </a:r>
            <a:r>
              <a:rPr lang="fr-FR"/>
              <a:t>/</a:t>
            </a:r>
            <a:r>
              <a:rPr lang="fr-FR" err="1"/>
              <a:t>teaching</a:t>
            </a:r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838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0EC9-D460-F64A-A7D5-B11A4A77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Règles de comptabilisation: </a:t>
            </a:r>
            <a:r>
              <a:rPr lang="fr-FR" b="1"/>
              <a:t>RRR à l’achat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10A447-D202-084B-BD90-A4A8B5F17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247857"/>
              </p:ext>
            </p:extLst>
          </p:nvPr>
        </p:nvGraphicFramePr>
        <p:xfrm>
          <a:off x="838200" y="1825625"/>
          <a:ext cx="105156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08781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83339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i="1"/>
                        <a:t>Facture ordinaire</a:t>
                      </a:r>
                      <a:r>
                        <a:rPr lang="fr-FR"/>
                        <a:t> (ou </a:t>
                      </a:r>
                      <a:r>
                        <a:rPr lang="fr-FR" i="1"/>
                        <a:t>facture de doit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i="1"/>
                        <a:t>Facture d’avoir </a:t>
                      </a:r>
                      <a:r>
                        <a:rPr lang="fr-FR"/>
                        <a:t>(ou </a:t>
                      </a:r>
                      <a:r>
                        <a:rPr lang="fr-FR" i="1"/>
                        <a:t>note de crédit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2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A294BF-D76A-CC41-89FB-14355A1E7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78100"/>
            <a:ext cx="50419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412D7-F0FD-E647-B052-1EA1D076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2" y="2578100"/>
            <a:ext cx="5041900" cy="12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16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0EC9-D460-F64A-A7D5-B11A4A77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Règles de comptabilisation: </a:t>
            </a:r>
            <a:r>
              <a:rPr lang="fr-FR" b="1"/>
              <a:t>RRR à la vente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10A447-D202-084B-BD90-A4A8B5F179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08781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83339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i="1"/>
                        <a:t>Facture ordinaire</a:t>
                      </a:r>
                      <a:r>
                        <a:rPr lang="fr-FR"/>
                        <a:t> (ou </a:t>
                      </a:r>
                      <a:r>
                        <a:rPr lang="fr-FR" i="1"/>
                        <a:t>facture de doit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i="1"/>
                        <a:t>Facture d’avoir </a:t>
                      </a:r>
                      <a:r>
                        <a:rPr lang="fr-FR"/>
                        <a:t>(ou </a:t>
                      </a:r>
                      <a:r>
                        <a:rPr lang="fr-FR" i="1"/>
                        <a:t>note de crédit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2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4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9856FE6-9F40-0143-82EC-85C5D053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1" y="2476500"/>
            <a:ext cx="5010150" cy="11761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ED3B8-7651-DB4E-8F15-2C1D3692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1" y="2477622"/>
            <a:ext cx="5010150" cy="11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7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B16-E4DB-7C43-A1D3-2DDD2CF6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BB81E-A6D0-6840-B387-9E6A621F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>
                <a:solidFill>
                  <a:schemeClr val="bg2">
                    <a:lumMod val="90000"/>
                  </a:schemeClr>
                </a:solidFill>
              </a:rPr>
              <a:t>Règles de comptabilisation</a:t>
            </a:r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fr-FR"/>
              <a:t>Modes de calcul</a:t>
            </a:r>
          </a:p>
        </p:txBody>
      </p:sp>
    </p:spTree>
    <p:extLst>
      <p:ext uri="{BB962C8B-B14F-4D97-AF65-F5344CB8AC3E}">
        <p14:creationId xmlns:p14="http://schemas.microsoft.com/office/powerpoint/2010/main" val="235375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25301-0E91-9446-B795-D07BD6C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03" y="1352756"/>
            <a:ext cx="7438193" cy="41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2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25301-0E91-9446-B795-D07BD6C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03" y="1352756"/>
            <a:ext cx="7438193" cy="4152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69B46B-2B62-4F4A-9BFE-D4BC4899495C}"/>
                  </a:ext>
                </a:extLst>
              </p14:cNvPr>
              <p14:cNvContentPartPr/>
              <p14:nvPr/>
            </p14:nvContentPartPr>
            <p14:xfrm>
              <a:off x="2737101" y="3620603"/>
              <a:ext cx="21096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69B46B-2B62-4F4A-9BFE-D4BC489949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101" y="3611603"/>
                <a:ext cx="2127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BA2DCE-4214-644F-A5D7-E2D75C00CC56}"/>
                  </a:ext>
                </a:extLst>
              </p14:cNvPr>
              <p14:cNvContentPartPr/>
              <p14:nvPr/>
            </p14:nvContentPartPr>
            <p14:xfrm>
              <a:off x="2729541" y="3611603"/>
              <a:ext cx="228348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BA2DCE-4214-644F-A5D7-E2D75C00CC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1541" y="3593603"/>
                <a:ext cx="23191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306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873D-980B-534C-B7ED-FC65FA4A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de révision : RRR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BA0CA1-7244-2746-A6E2-BB907A6B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Le 25 février N, le fournisseur F adresse à son client C la facture n° 81 concernant une vente de marchandises au prix brut de 4000€; remise 10%; échéance au 25 mars N.</a:t>
            </a:r>
          </a:p>
          <a:p>
            <a:pPr marL="0" indent="0">
              <a:buNone/>
            </a:pP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fr-FR"/>
              <a:t>Présentez la facture schématique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Enregistrez ces documents dans le Journal du vendeur et de l’acheteur</a:t>
            </a:r>
          </a:p>
        </p:txBody>
      </p:sp>
    </p:spTree>
    <p:extLst>
      <p:ext uri="{BB962C8B-B14F-4D97-AF65-F5344CB8AC3E}">
        <p14:creationId xmlns:p14="http://schemas.microsoft.com/office/powerpoint/2010/main" val="380184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873D-980B-534C-B7ED-FC65FA4A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de révision (p.190) : RRR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BA0CA1-7244-2746-A6E2-BB907A6B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  <a:p>
            <a:pPr marL="0" indent="0">
              <a:buNone/>
            </a:pP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fr-FR"/>
              <a:t>Présentez la facture schématique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>
                <a:solidFill>
                  <a:schemeClr val="bg2"/>
                </a:solidFill>
              </a:rPr>
              <a:t>Enregistrez ces documents dans le Journal du vendeur et de l’acheteur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88A85-7C68-D642-A92F-BF9FBDCB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70" y="5067547"/>
            <a:ext cx="2228963" cy="1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76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693441" cy="26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0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B35FC2-8EFA-504D-9E55-CE2759B3608C}"/>
                  </a:ext>
                </a:extLst>
              </p14:cNvPr>
              <p14:cNvContentPartPr/>
              <p14:nvPr/>
            </p14:nvContentPartPr>
            <p14:xfrm>
              <a:off x="9215661" y="981803"/>
              <a:ext cx="1701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B35FC2-8EFA-504D-9E55-CE2759B36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1661" y="873803"/>
                <a:ext cx="1809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289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B35FC2-8EFA-504D-9E55-CE2759B3608C}"/>
                  </a:ext>
                </a:extLst>
              </p14:cNvPr>
              <p14:cNvContentPartPr/>
              <p14:nvPr/>
            </p14:nvContentPartPr>
            <p14:xfrm>
              <a:off x="9215661" y="981803"/>
              <a:ext cx="1701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B35FC2-8EFA-504D-9E55-CE2759B36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1661" y="873803"/>
                <a:ext cx="1809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324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0C13-9C6B-4747-9264-D04343A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Compétences</a:t>
            </a:r>
            <a:endParaRPr lang="en-US" err="1"/>
          </a:p>
        </p:txBody>
      </p:sp>
      <p:pic>
        <p:nvPicPr>
          <p:cNvPr id="4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7182B68F-9F44-4B13-83A0-1ECC164C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450" y="1825625"/>
            <a:ext cx="442109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09792-3947-44E7-8750-B137150DB570}"/>
              </a:ext>
            </a:extLst>
          </p:cNvPr>
          <p:cNvSpPr txBox="1"/>
          <p:nvPr/>
        </p:nvSpPr>
        <p:spPr>
          <a:xfrm>
            <a:off x="8556945" y="1261583"/>
            <a:ext cx="348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>
                <a:ea typeface="+mn-lt"/>
                <a:cs typeface="+mn-lt"/>
              </a:rPr>
              <a:t>compétences quantitatives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03DDD7-8DE1-4513-8565-F2606C671064}"/>
              </a:ext>
            </a:extLst>
          </p:cNvPr>
          <p:cNvCxnSpPr/>
          <p:nvPr/>
        </p:nvCxnSpPr>
        <p:spPr>
          <a:xfrm flipH="1">
            <a:off x="7039650" y="1505005"/>
            <a:ext cx="1460876" cy="131208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2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14:cNvPr>
              <p14:cNvContentPartPr/>
              <p14:nvPr/>
            </p14:nvContentPartPr>
            <p14:xfrm>
              <a:off x="11022141" y="981803"/>
              <a:ext cx="6883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68141" y="873803"/>
                <a:ext cx="79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14:cNvPr>
              <p14:cNvContentPartPr/>
              <p14:nvPr/>
            </p14:nvContentPartPr>
            <p14:xfrm>
              <a:off x="5216421" y="1253963"/>
              <a:ext cx="3708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62421" y="1145963"/>
                <a:ext cx="4784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051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14:cNvPr>
              <p14:cNvContentPartPr/>
              <p14:nvPr/>
            </p14:nvContentPartPr>
            <p14:xfrm>
              <a:off x="11022141" y="981803"/>
              <a:ext cx="6883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68141" y="873803"/>
                <a:ext cx="79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14:cNvPr>
              <p14:cNvContentPartPr/>
              <p14:nvPr/>
            </p14:nvContentPartPr>
            <p14:xfrm>
              <a:off x="5216421" y="1253963"/>
              <a:ext cx="3708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62421" y="1145963"/>
                <a:ext cx="47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14:cNvPr>
              <p14:cNvContentPartPr/>
              <p14:nvPr/>
            </p14:nvContentPartPr>
            <p14:xfrm>
              <a:off x="3591021" y="4056203"/>
              <a:ext cx="1969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0061" y="4025243"/>
                <a:ext cx="258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DF749A2-7E39-A546-AC2E-2D529EF66A66}"/>
              </a:ext>
            </a:extLst>
          </p:cNvPr>
          <p:cNvGrpSpPr/>
          <p:nvPr/>
        </p:nvGrpSpPr>
        <p:grpSpPr>
          <a:xfrm>
            <a:off x="3916101" y="3897443"/>
            <a:ext cx="1459440" cy="303120"/>
            <a:chOff x="3916101" y="3897443"/>
            <a:chExt cx="1459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14:cNvPr>
                <p14:cNvContentPartPr/>
                <p14:nvPr/>
              </p14:nvContentPartPr>
              <p14:xfrm>
                <a:off x="3931221" y="3988163"/>
                <a:ext cx="15480" cy="19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00261" y="3957203"/>
                  <a:ext cx="7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14:cNvPr>
                <p14:cNvContentPartPr/>
                <p14:nvPr/>
              </p14:nvContentPartPr>
              <p14:xfrm>
                <a:off x="3916101" y="3897443"/>
                <a:ext cx="13644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85141" y="3866483"/>
                  <a:ext cx="197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14:cNvPr>
                <p14:cNvContentPartPr/>
                <p14:nvPr/>
              </p14:nvContentPartPr>
              <p14:xfrm>
                <a:off x="4059741" y="4003283"/>
                <a:ext cx="9864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28781" y="3972323"/>
                  <a:ext cx="15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14:cNvPr>
                <p14:cNvContentPartPr/>
                <p14:nvPr/>
              </p14:nvContentPartPr>
              <p14:xfrm>
                <a:off x="4180701" y="4033523"/>
                <a:ext cx="21204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49741" y="4002563"/>
                  <a:ext cx="27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14:cNvPr>
                <p14:cNvContentPartPr/>
                <p14:nvPr/>
              </p14:nvContentPartPr>
              <p14:xfrm>
                <a:off x="4422621" y="4026683"/>
                <a:ext cx="792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1661" y="3995723"/>
                  <a:ext cx="6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14:cNvPr>
                <p14:cNvContentPartPr/>
                <p14:nvPr/>
              </p14:nvContentPartPr>
              <p14:xfrm>
                <a:off x="4469061" y="4019483"/>
                <a:ext cx="10548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38101" y="3988523"/>
                  <a:ext cx="16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14:cNvPr>
                <p14:cNvContentPartPr/>
                <p14:nvPr/>
              </p14:nvContentPartPr>
              <p14:xfrm>
                <a:off x="4566261" y="4025963"/>
                <a:ext cx="121320" cy="15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35301" y="39950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14:cNvPr>
                <p14:cNvContentPartPr/>
                <p14:nvPr/>
              </p14:nvContentPartPr>
              <p14:xfrm>
                <a:off x="4823301" y="3906083"/>
                <a:ext cx="15912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92341" y="3875123"/>
                  <a:ext cx="22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14:cNvPr>
                <p14:cNvContentPartPr/>
                <p14:nvPr/>
              </p14:nvContentPartPr>
              <p14:xfrm>
                <a:off x="4989621" y="4048643"/>
                <a:ext cx="113760" cy="12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58661" y="401768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14:cNvPr>
                <p14:cNvContentPartPr/>
                <p14:nvPr/>
              </p14:nvContentPartPr>
              <p14:xfrm>
                <a:off x="5246661" y="4003283"/>
                <a:ext cx="720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14072" y="3972323"/>
                  <a:ext cx="71621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14:cNvPr>
                <p14:cNvContentPartPr/>
                <p14:nvPr/>
              </p14:nvContentPartPr>
              <p14:xfrm>
                <a:off x="5344941" y="4131803"/>
                <a:ext cx="7920" cy="3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13981" y="4100843"/>
                  <a:ext cx="69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14:cNvPr>
                <p14:cNvContentPartPr/>
                <p14:nvPr/>
              </p14:nvContentPartPr>
              <p14:xfrm>
                <a:off x="5231541" y="3980603"/>
                <a:ext cx="144000" cy="19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00581" y="3949643"/>
                  <a:ext cx="205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14676F-BAB7-BD4E-8145-EE4744E7F956}"/>
              </a:ext>
            </a:extLst>
          </p:cNvPr>
          <p:cNvGrpSpPr/>
          <p:nvPr/>
        </p:nvGrpSpPr>
        <p:grpSpPr>
          <a:xfrm>
            <a:off x="6811581" y="3897443"/>
            <a:ext cx="779040" cy="280080"/>
            <a:chOff x="6811581" y="3897443"/>
            <a:chExt cx="779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14:cNvPr>
                <p14:cNvContentPartPr/>
                <p14:nvPr/>
              </p14:nvContentPartPr>
              <p14:xfrm>
                <a:off x="6811581" y="3912563"/>
                <a:ext cx="10620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80621" y="38816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14:cNvPr>
                <p14:cNvContentPartPr/>
                <p14:nvPr/>
              </p14:nvContentPartPr>
              <p14:xfrm>
                <a:off x="6902301" y="4033523"/>
                <a:ext cx="381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71341" y="400256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14:cNvPr>
                <p14:cNvContentPartPr/>
                <p14:nvPr/>
              </p14:nvContentPartPr>
              <p14:xfrm>
                <a:off x="6986181" y="4018403"/>
                <a:ext cx="120600" cy="15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55128" y="3987443"/>
                  <a:ext cx="18198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14:cNvPr>
                <p14:cNvContentPartPr/>
                <p14:nvPr/>
              </p14:nvContentPartPr>
              <p14:xfrm>
                <a:off x="7129101" y="3989963"/>
                <a:ext cx="1288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8141" y="3959074"/>
                  <a:ext cx="190080" cy="21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14:cNvPr>
                <p14:cNvContentPartPr/>
                <p14:nvPr/>
              </p14:nvContentPartPr>
              <p14:xfrm>
                <a:off x="7408821" y="3897443"/>
                <a:ext cx="181800" cy="21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77861" y="3866483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14:cNvPr>
                <p14:cNvContentPartPr/>
                <p14:nvPr/>
              </p14:nvContentPartPr>
              <p14:xfrm>
                <a:off x="7423941" y="3973043"/>
                <a:ext cx="11808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2981" y="3942083"/>
                  <a:ext cx="17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14:cNvPr>
                <p14:cNvContentPartPr/>
                <p14:nvPr/>
              </p14:nvContentPartPr>
              <p14:xfrm>
                <a:off x="7378581" y="4033523"/>
                <a:ext cx="1440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47621" y="40025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4544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14:cNvPr>
              <p14:cNvContentPartPr/>
              <p14:nvPr/>
            </p14:nvContentPartPr>
            <p14:xfrm>
              <a:off x="11022141" y="981803"/>
              <a:ext cx="6883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68141" y="873803"/>
                <a:ext cx="79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14:cNvPr>
              <p14:cNvContentPartPr/>
              <p14:nvPr/>
            </p14:nvContentPartPr>
            <p14:xfrm>
              <a:off x="5216421" y="1253963"/>
              <a:ext cx="3708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62421" y="1145963"/>
                <a:ext cx="47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14:cNvPr>
              <p14:cNvContentPartPr/>
              <p14:nvPr/>
            </p14:nvContentPartPr>
            <p14:xfrm>
              <a:off x="3591021" y="4056203"/>
              <a:ext cx="1969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0061" y="4025243"/>
                <a:ext cx="258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DF749A2-7E39-A546-AC2E-2D529EF66A66}"/>
              </a:ext>
            </a:extLst>
          </p:cNvPr>
          <p:cNvGrpSpPr/>
          <p:nvPr/>
        </p:nvGrpSpPr>
        <p:grpSpPr>
          <a:xfrm>
            <a:off x="3916101" y="3897443"/>
            <a:ext cx="1459440" cy="303120"/>
            <a:chOff x="3916101" y="3897443"/>
            <a:chExt cx="1459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14:cNvPr>
                <p14:cNvContentPartPr/>
                <p14:nvPr/>
              </p14:nvContentPartPr>
              <p14:xfrm>
                <a:off x="3931221" y="3988163"/>
                <a:ext cx="15480" cy="19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00261" y="3957203"/>
                  <a:ext cx="7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14:cNvPr>
                <p14:cNvContentPartPr/>
                <p14:nvPr/>
              </p14:nvContentPartPr>
              <p14:xfrm>
                <a:off x="3916101" y="3897443"/>
                <a:ext cx="13644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85141" y="3866483"/>
                  <a:ext cx="197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14:cNvPr>
                <p14:cNvContentPartPr/>
                <p14:nvPr/>
              </p14:nvContentPartPr>
              <p14:xfrm>
                <a:off x="4059741" y="4003283"/>
                <a:ext cx="9864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28781" y="3972323"/>
                  <a:ext cx="15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14:cNvPr>
                <p14:cNvContentPartPr/>
                <p14:nvPr/>
              </p14:nvContentPartPr>
              <p14:xfrm>
                <a:off x="4180701" y="4033523"/>
                <a:ext cx="21204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49741" y="4002563"/>
                  <a:ext cx="27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14:cNvPr>
                <p14:cNvContentPartPr/>
                <p14:nvPr/>
              </p14:nvContentPartPr>
              <p14:xfrm>
                <a:off x="4422621" y="4026683"/>
                <a:ext cx="792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1661" y="3995723"/>
                  <a:ext cx="6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14:cNvPr>
                <p14:cNvContentPartPr/>
                <p14:nvPr/>
              </p14:nvContentPartPr>
              <p14:xfrm>
                <a:off x="4469061" y="4019483"/>
                <a:ext cx="10548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38101" y="3988523"/>
                  <a:ext cx="16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14:cNvPr>
                <p14:cNvContentPartPr/>
                <p14:nvPr/>
              </p14:nvContentPartPr>
              <p14:xfrm>
                <a:off x="4566261" y="4025963"/>
                <a:ext cx="121320" cy="15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35301" y="39950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14:cNvPr>
                <p14:cNvContentPartPr/>
                <p14:nvPr/>
              </p14:nvContentPartPr>
              <p14:xfrm>
                <a:off x="4823301" y="3906083"/>
                <a:ext cx="15912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92341" y="3875123"/>
                  <a:ext cx="22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14:cNvPr>
                <p14:cNvContentPartPr/>
                <p14:nvPr/>
              </p14:nvContentPartPr>
              <p14:xfrm>
                <a:off x="4989621" y="4048643"/>
                <a:ext cx="113760" cy="12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58661" y="401768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14:cNvPr>
                <p14:cNvContentPartPr/>
                <p14:nvPr/>
              </p14:nvContentPartPr>
              <p14:xfrm>
                <a:off x="5246661" y="4003283"/>
                <a:ext cx="720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14072" y="3972323"/>
                  <a:ext cx="71621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14:cNvPr>
                <p14:cNvContentPartPr/>
                <p14:nvPr/>
              </p14:nvContentPartPr>
              <p14:xfrm>
                <a:off x="5344941" y="4131803"/>
                <a:ext cx="7920" cy="3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13981" y="4100843"/>
                  <a:ext cx="69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14:cNvPr>
                <p14:cNvContentPartPr/>
                <p14:nvPr/>
              </p14:nvContentPartPr>
              <p14:xfrm>
                <a:off x="5231541" y="3980603"/>
                <a:ext cx="144000" cy="19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00581" y="3949643"/>
                  <a:ext cx="205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14676F-BAB7-BD4E-8145-EE4744E7F956}"/>
              </a:ext>
            </a:extLst>
          </p:cNvPr>
          <p:cNvGrpSpPr/>
          <p:nvPr/>
        </p:nvGrpSpPr>
        <p:grpSpPr>
          <a:xfrm>
            <a:off x="6811581" y="3897443"/>
            <a:ext cx="779040" cy="280080"/>
            <a:chOff x="6811581" y="3897443"/>
            <a:chExt cx="779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14:cNvPr>
                <p14:cNvContentPartPr/>
                <p14:nvPr/>
              </p14:nvContentPartPr>
              <p14:xfrm>
                <a:off x="6811581" y="3912563"/>
                <a:ext cx="10620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80621" y="38816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14:cNvPr>
                <p14:cNvContentPartPr/>
                <p14:nvPr/>
              </p14:nvContentPartPr>
              <p14:xfrm>
                <a:off x="6902301" y="4033523"/>
                <a:ext cx="381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71341" y="400256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14:cNvPr>
                <p14:cNvContentPartPr/>
                <p14:nvPr/>
              </p14:nvContentPartPr>
              <p14:xfrm>
                <a:off x="6986181" y="4018403"/>
                <a:ext cx="120600" cy="15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55128" y="3987443"/>
                  <a:ext cx="18198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14:cNvPr>
                <p14:cNvContentPartPr/>
                <p14:nvPr/>
              </p14:nvContentPartPr>
              <p14:xfrm>
                <a:off x="7129101" y="3989963"/>
                <a:ext cx="1288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8141" y="3959074"/>
                  <a:ext cx="190080" cy="21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14:cNvPr>
                <p14:cNvContentPartPr/>
                <p14:nvPr/>
              </p14:nvContentPartPr>
              <p14:xfrm>
                <a:off x="7408821" y="3897443"/>
                <a:ext cx="181800" cy="21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77861" y="3866483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14:cNvPr>
                <p14:cNvContentPartPr/>
                <p14:nvPr/>
              </p14:nvContentPartPr>
              <p14:xfrm>
                <a:off x="7423941" y="3973043"/>
                <a:ext cx="11808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2981" y="3942083"/>
                  <a:ext cx="17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14:cNvPr>
                <p14:cNvContentPartPr/>
                <p14:nvPr/>
              </p14:nvContentPartPr>
              <p14:xfrm>
                <a:off x="7378581" y="4033523"/>
                <a:ext cx="1440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47621" y="40025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14:cNvPr>
              <p14:cNvContentPartPr/>
              <p14:nvPr/>
            </p14:nvContentPartPr>
            <p14:xfrm>
              <a:off x="522021" y="1532963"/>
              <a:ext cx="110412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4015" y="1514963"/>
                <a:ext cx="113977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14:cNvPr>
              <p14:cNvContentPartPr/>
              <p14:nvPr/>
            </p14:nvContentPartPr>
            <p14:xfrm>
              <a:off x="3530901" y="4299563"/>
              <a:ext cx="434700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512901" y="4281563"/>
                <a:ext cx="43826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AAC7154-9284-6649-93CF-2146C19A8DAB}"/>
              </a:ext>
            </a:extLst>
          </p:cNvPr>
          <p:cNvGrpSpPr/>
          <p:nvPr/>
        </p:nvGrpSpPr>
        <p:grpSpPr>
          <a:xfrm>
            <a:off x="3568341" y="4412243"/>
            <a:ext cx="2026440" cy="317160"/>
            <a:chOff x="3568341" y="4412243"/>
            <a:chExt cx="20264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14:cNvPr>
                <p14:cNvContentPartPr/>
                <p14:nvPr/>
              </p14:nvContentPartPr>
              <p14:xfrm>
                <a:off x="3568341" y="4547603"/>
                <a:ext cx="13572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37381" y="4516643"/>
                  <a:ext cx="196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14:cNvPr>
                <p14:cNvContentPartPr/>
                <p14:nvPr/>
              </p14:nvContentPartPr>
              <p14:xfrm>
                <a:off x="3568341" y="4645883"/>
                <a:ext cx="136440" cy="1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37381" y="461492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14:cNvPr>
                <p14:cNvContentPartPr/>
                <p14:nvPr/>
              </p14:nvContentPartPr>
              <p14:xfrm>
                <a:off x="3840501" y="4517363"/>
                <a:ext cx="12132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09541" y="4486403"/>
                  <a:ext cx="18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14:cNvPr>
                <p14:cNvContentPartPr/>
                <p14:nvPr/>
              </p14:nvContentPartPr>
              <p14:xfrm>
                <a:off x="3969021" y="4547603"/>
                <a:ext cx="986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38061" y="4516643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14:cNvPr>
                <p14:cNvContentPartPr/>
                <p14:nvPr/>
              </p14:nvContentPartPr>
              <p14:xfrm>
                <a:off x="4082421" y="4412243"/>
                <a:ext cx="30600" cy="31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51461" y="4381283"/>
                  <a:ext cx="91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14:cNvPr>
                <p14:cNvContentPartPr/>
                <p14:nvPr/>
              </p14:nvContentPartPr>
              <p14:xfrm>
                <a:off x="4059741" y="4577843"/>
                <a:ext cx="83520" cy="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28781" y="454688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14:cNvPr>
                <p14:cNvContentPartPr/>
                <p14:nvPr/>
              </p14:nvContentPartPr>
              <p14:xfrm>
                <a:off x="4294101" y="4555163"/>
                <a:ext cx="91080" cy="15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63141" y="452420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14:cNvPr>
                <p14:cNvContentPartPr/>
                <p14:nvPr/>
              </p14:nvContentPartPr>
              <p14:xfrm>
                <a:off x="4384821" y="4555163"/>
                <a:ext cx="98640" cy="15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53861" y="4524203"/>
                  <a:ext cx="15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14:cNvPr>
                <p14:cNvContentPartPr/>
                <p14:nvPr/>
              </p14:nvContentPartPr>
              <p14:xfrm>
                <a:off x="4520901" y="4577843"/>
                <a:ext cx="19692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89941" y="4546883"/>
                  <a:ext cx="258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14:cNvPr>
                <p14:cNvContentPartPr/>
                <p14:nvPr/>
              </p14:nvContentPartPr>
              <p14:xfrm>
                <a:off x="4740141" y="4570283"/>
                <a:ext cx="18180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09181" y="4539245"/>
                  <a:ext cx="24300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14:cNvPr>
                <p14:cNvContentPartPr/>
                <p14:nvPr/>
              </p14:nvContentPartPr>
              <p14:xfrm>
                <a:off x="4921581" y="4562723"/>
                <a:ext cx="219600" cy="13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90621" y="4531763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14:cNvPr>
                <p14:cNvContentPartPr/>
                <p14:nvPr/>
              </p14:nvContentPartPr>
              <p14:xfrm>
                <a:off x="5148381" y="4562723"/>
                <a:ext cx="11376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17421" y="453176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14:cNvPr>
                <p14:cNvContentPartPr/>
                <p14:nvPr/>
              </p14:nvContentPartPr>
              <p14:xfrm>
                <a:off x="5299581" y="4570283"/>
                <a:ext cx="30600" cy="11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68621" y="4539323"/>
                  <a:ext cx="91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14:cNvPr>
                <p14:cNvContentPartPr/>
                <p14:nvPr/>
              </p14:nvContentPartPr>
              <p14:xfrm>
                <a:off x="5352501" y="4562723"/>
                <a:ext cx="128880" cy="12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21541" y="4531763"/>
                  <a:ext cx="190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14:cNvPr>
                <p14:cNvContentPartPr/>
                <p14:nvPr/>
              </p14:nvContentPartPr>
              <p14:xfrm>
                <a:off x="5465901" y="4585403"/>
                <a:ext cx="60840" cy="11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4941" y="4554443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14:cNvPr>
                <p14:cNvContentPartPr/>
                <p14:nvPr/>
              </p14:nvContentPartPr>
              <p14:xfrm>
                <a:off x="5564181" y="4419083"/>
                <a:ext cx="30600" cy="27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33221" y="4388083"/>
                  <a:ext cx="91800" cy="34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14:cNvPr>
                <p14:cNvContentPartPr/>
                <p14:nvPr/>
              </p14:nvContentPartPr>
              <p14:xfrm>
                <a:off x="5300661" y="4456883"/>
                <a:ext cx="2988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269701" y="4425923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B49E5A-A951-654A-AE50-7DBB05AA5DB7}"/>
              </a:ext>
            </a:extLst>
          </p:cNvPr>
          <p:cNvGrpSpPr/>
          <p:nvPr/>
        </p:nvGrpSpPr>
        <p:grpSpPr>
          <a:xfrm>
            <a:off x="6705741" y="4449323"/>
            <a:ext cx="854640" cy="234720"/>
            <a:chOff x="6705741" y="4449323"/>
            <a:chExt cx="8546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14:cNvPr>
                <p14:cNvContentPartPr/>
                <p14:nvPr/>
              </p14:nvContentPartPr>
              <p14:xfrm>
                <a:off x="6705741" y="4449323"/>
                <a:ext cx="11376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74781" y="4418363"/>
                  <a:ext cx="174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14:cNvPr>
                <p14:cNvContentPartPr/>
                <p14:nvPr/>
              </p14:nvContentPartPr>
              <p14:xfrm>
                <a:off x="6856941" y="4449323"/>
                <a:ext cx="83520" cy="23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25981" y="4418363"/>
                  <a:ext cx="144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14:cNvPr>
                <p14:cNvContentPartPr/>
                <p14:nvPr/>
              </p14:nvContentPartPr>
              <p14:xfrm>
                <a:off x="6970341" y="4540043"/>
                <a:ext cx="121320" cy="14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39381" y="450908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14:cNvPr>
                <p14:cNvContentPartPr/>
                <p14:nvPr/>
              </p14:nvContentPartPr>
              <p14:xfrm>
                <a:off x="7113981" y="4524923"/>
                <a:ext cx="144000" cy="15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83021" y="449396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14:cNvPr>
                <p14:cNvContentPartPr/>
                <p14:nvPr/>
              </p14:nvContentPartPr>
              <p14:xfrm>
                <a:off x="7401261" y="4449323"/>
                <a:ext cx="15912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70301" y="4418363"/>
                  <a:ext cx="22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14:cNvPr>
                <p14:cNvContentPartPr/>
                <p14:nvPr/>
              </p14:nvContentPartPr>
              <p14:xfrm>
                <a:off x="7371021" y="4532483"/>
                <a:ext cx="14724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40137" y="4501523"/>
                  <a:ext cx="208291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14:cNvPr>
                <p14:cNvContentPartPr/>
                <p14:nvPr/>
              </p14:nvContentPartPr>
              <p14:xfrm>
                <a:off x="7364181" y="4600523"/>
                <a:ext cx="17352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33157" y="4569563"/>
                  <a:ext cx="234847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057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14:cNvPr>
              <p14:cNvContentPartPr/>
              <p14:nvPr/>
            </p14:nvContentPartPr>
            <p14:xfrm>
              <a:off x="11022141" y="981803"/>
              <a:ext cx="6883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0E9D2C-6BC7-FD4C-9F0B-2518809F83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68141" y="873803"/>
                <a:ext cx="79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14:cNvPr>
              <p14:cNvContentPartPr/>
              <p14:nvPr/>
            </p14:nvContentPartPr>
            <p14:xfrm>
              <a:off x="5216421" y="1253963"/>
              <a:ext cx="3708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38E7C6-6125-4843-82B4-6982F3C13C6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62421" y="1145963"/>
                <a:ext cx="47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14:cNvPr>
              <p14:cNvContentPartPr/>
              <p14:nvPr/>
            </p14:nvContentPartPr>
            <p14:xfrm>
              <a:off x="3591021" y="4056203"/>
              <a:ext cx="1969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0061" y="4025243"/>
                <a:ext cx="258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DF749A2-7E39-A546-AC2E-2D529EF66A66}"/>
              </a:ext>
            </a:extLst>
          </p:cNvPr>
          <p:cNvGrpSpPr/>
          <p:nvPr/>
        </p:nvGrpSpPr>
        <p:grpSpPr>
          <a:xfrm>
            <a:off x="3916101" y="3897443"/>
            <a:ext cx="1459440" cy="303120"/>
            <a:chOff x="3916101" y="3897443"/>
            <a:chExt cx="1459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14:cNvPr>
                <p14:cNvContentPartPr/>
                <p14:nvPr/>
              </p14:nvContentPartPr>
              <p14:xfrm>
                <a:off x="3931221" y="3988163"/>
                <a:ext cx="15480" cy="19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00261" y="3957203"/>
                  <a:ext cx="7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14:cNvPr>
                <p14:cNvContentPartPr/>
                <p14:nvPr/>
              </p14:nvContentPartPr>
              <p14:xfrm>
                <a:off x="3916101" y="3897443"/>
                <a:ext cx="13644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85141" y="3866483"/>
                  <a:ext cx="197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14:cNvPr>
                <p14:cNvContentPartPr/>
                <p14:nvPr/>
              </p14:nvContentPartPr>
              <p14:xfrm>
                <a:off x="4059741" y="4003283"/>
                <a:ext cx="9864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28781" y="3972323"/>
                  <a:ext cx="15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14:cNvPr>
                <p14:cNvContentPartPr/>
                <p14:nvPr/>
              </p14:nvContentPartPr>
              <p14:xfrm>
                <a:off x="4180701" y="4033523"/>
                <a:ext cx="21204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49741" y="4002563"/>
                  <a:ext cx="27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14:cNvPr>
                <p14:cNvContentPartPr/>
                <p14:nvPr/>
              </p14:nvContentPartPr>
              <p14:xfrm>
                <a:off x="4422621" y="4026683"/>
                <a:ext cx="792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1661" y="3995723"/>
                  <a:ext cx="6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14:cNvPr>
                <p14:cNvContentPartPr/>
                <p14:nvPr/>
              </p14:nvContentPartPr>
              <p14:xfrm>
                <a:off x="4469061" y="4019483"/>
                <a:ext cx="10548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38101" y="3988523"/>
                  <a:ext cx="16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14:cNvPr>
                <p14:cNvContentPartPr/>
                <p14:nvPr/>
              </p14:nvContentPartPr>
              <p14:xfrm>
                <a:off x="4566261" y="4025963"/>
                <a:ext cx="121320" cy="15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35301" y="39950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14:cNvPr>
                <p14:cNvContentPartPr/>
                <p14:nvPr/>
              </p14:nvContentPartPr>
              <p14:xfrm>
                <a:off x="4823301" y="3906083"/>
                <a:ext cx="15912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92341" y="3875123"/>
                  <a:ext cx="22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14:cNvPr>
                <p14:cNvContentPartPr/>
                <p14:nvPr/>
              </p14:nvContentPartPr>
              <p14:xfrm>
                <a:off x="4989621" y="4048643"/>
                <a:ext cx="113760" cy="12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58661" y="401768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14:cNvPr>
                <p14:cNvContentPartPr/>
                <p14:nvPr/>
              </p14:nvContentPartPr>
              <p14:xfrm>
                <a:off x="5246661" y="4003283"/>
                <a:ext cx="720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14072" y="3972323"/>
                  <a:ext cx="71621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14:cNvPr>
                <p14:cNvContentPartPr/>
                <p14:nvPr/>
              </p14:nvContentPartPr>
              <p14:xfrm>
                <a:off x="5344941" y="4131803"/>
                <a:ext cx="7920" cy="3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13981" y="4100843"/>
                  <a:ext cx="69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14:cNvPr>
                <p14:cNvContentPartPr/>
                <p14:nvPr/>
              </p14:nvContentPartPr>
              <p14:xfrm>
                <a:off x="5231541" y="3980603"/>
                <a:ext cx="144000" cy="19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00581" y="3949643"/>
                  <a:ext cx="205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14676F-BAB7-BD4E-8145-EE4744E7F956}"/>
              </a:ext>
            </a:extLst>
          </p:cNvPr>
          <p:cNvGrpSpPr/>
          <p:nvPr/>
        </p:nvGrpSpPr>
        <p:grpSpPr>
          <a:xfrm>
            <a:off x="6811581" y="3897443"/>
            <a:ext cx="779040" cy="280080"/>
            <a:chOff x="6811581" y="3897443"/>
            <a:chExt cx="779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14:cNvPr>
                <p14:cNvContentPartPr/>
                <p14:nvPr/>
              </p14:nvContentPartPr>
              <p14:xfrm>
                <a:off x="6811581" y="3912563"/>
                <a:ext cx="10620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80621" y="38816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14:cNvPr>
                <p14:cNvContentPartPr/>
                <p14:nvPr/>
              </p14:nvContentPartPr>
              <p14:xfrm>
                <a:off x="6902301" y="4033523"/>
                <a:ext cx="381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71341" y="400256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14:cNvPr>
                <p14:cNvContentPartPr/>
                <p14:nvPr/>
              </p14:nvContentPartPr>
              <p14:xfrm>
                <a:off x="6986181" y="4018403"/>
                <a:ext cx="120600" cy="15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55128" y="3987443"/>
                  <a:ext cx="18198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14:cNvPr>
                <p14:cNvContentPartPr/>
                <p14:nvPr/>
              </p14:nvContentPartPr>
              <p14:xfrm>
                <a:off x="7129101" y="3989963"/>
                <a:ext cx="1288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8141" y="3959074"/>
                  <a:ext cx="190080" cy="21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14:cNvPr>
                <p14:cNvContentPartPr/>
                <p14:nvPr/>
              </p14:nvContentPartPr>
              <p14:xfrm>
                <a:off x="7408821" y="3897443"/>
                <a:ext cx="181800" cy="21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77861" y="3866483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14:cNvPr>
                <p14:cNvContentPartPr/>
                <p14:nvPr/>
              </p14:nvContentPartPr>
              <p14:xfrm>
                <a:off x="7423941" y="3973043"/>
                <a:ext cx="11808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92981" y="3942083"/>
                  <a:ext cx="17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14:cNvPr>
                <p14:cNvContentPartPr/>
                <p14:nvPr/>
              </p14:nvContentPartPr>
              <p14:xfrm>
                <a:off x="7378581" y="4033523"/>
                <a:ext cx="1440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47621" y="40025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14:cNvPr>
              <p14:cNvContentPartPr/>
              <p14:nvPr/>
            </p14:nvContentPartPr>
            <p14:xfrm>
              <a:off x="522021" y="1532963"/>
              <a:ext cx="110412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4015" y="1514963"/>
                <a:ext cx="113977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14:cNvPr>
              <p14:cNvContentPartPr/>
              <p14:nvPr/>
            </p14:nvContentPartPr>
            <p14:xfrm>
              <a:off x="3530901" y="4299563"/>
              <a:ext cx="434700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512901" y="4281563"/>
                <a:ext cx="43826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AAC7154-9284-6649-93CF-2146C19A8DAB}"/>
              </a:ext>
            </a:extLst>
          </p:cNvPr>
          <p:cNvGrpSpPr/>
          <p:nvPr/>
        </p:nvGrpSpPr>
        <p:grpSpPr>
          <a:xfrm>
            <a:off x="3568341" y="4412243"/>
            <a:ext cx="2026440" cy="317160"/>
            <a:chOff x="3568341" y="4412243"/>
            <a:chExt cx="20264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14:cNvPr>
                <p14:cNvContentPartPr/>
                <p14:nvPr/>
              </p14:nvContentPartPr>
              <p14:xfrm>
                <a:off x="3568341" y="4547603"/>
                <a:ext cx="13572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37381" y="4516643"/>
                  <a:ext cx="196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14:cNvPr>
                <p14:cNvContentPartPr/>
                <p14:nvPr/>
              </p14:nvContentPartPr>
              <p14:xfrm>
                <a:off x="3568341" y="4645883"/>
                <a:ext cx="136440" cy="1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37381" y="461492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14:cNvPr>
                <p14:cNvContentPartPr/>
                <p14:nvPr/>
              </p14:nvContentPartPr>
              <p14:xfrm>
                <a:off x="3840501" y="4517363"/>
                <a:ext cx="12132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09541" y="4486403"/>
                  <a:ext cx="18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14:cNvPr>
                <p14:cNvContentPartPr/>
                <p14:nvPr/>
              </p14:nvContentPartPr>
              <p14:xfrm>
                <a:off x="3969021" y="4547603"/>
                <a:ext cx="986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38061" y="4516643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14:cNvPr>
                <p14:cNvContentPartPr/>
                <p14:nvPr/>
              </p14:nvContentPartPr>
              <p14:xfrm>
                <a:off x="4082421" y="4412243"/>
                <a:ext cx="30600" cy="31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51461" y="4381283"/>
                  <a:ext cx="91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14:cNvPr>
                <p14:cNvContentPartPr/>
                <p14:nvPr/>
              </p14:nvContentPartPr>
              <p14:xfrm>
                <a:off x="4059741" y="4577843"/>
                <a:ext cx="83520" cy="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28781" y="454688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14:cNvPr>
                <p14:cNvContentPartPr/>
                <p14:nvPr/>
              </p14:nvContentPartPr>
              <p14:xfrm>
                <a:off x="4294101" y="4555163"/>
                <a:ext cx="91080" cy="15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63141" y="452420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14:cNvPr>
                <p14:cNvContentPartPr/>
                <p14:nvPr/>
              </p14:nvContentPartPr>
              <p14:xfrm>
                <a:off x="4384821" y="4555163"/>
                <a:ext cx="98640" cy="15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53861" y="4524203"/>
                  <a:ext cx="15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14:cNvPr>
                <p14:cNvContentPartPr/>
                <p14:nvPr/>
              </p14:nvContentPartPr>
              <p14:xfrm>
                <a:off x="4520901" y="4577843"/>
                <a:ext cx="19692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89941" y="4546883"/>
                  <a:ext cx="258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14:cNvPr>
                <p14:cNvContentPartPr/>
                <p14:nvPr/>
              </p14:nvContentPartPr>
              <p14:xfrm>
                <a:off x="4740141" y="4570283"/>
                <a:ext cx="18180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09181" y="4539245"/>
                  <a:ext cx="24300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14:cNvPr>
                <p14:cNvContentPartPr/>
                <p14:nvPr/>
              </p14:nvContentPartPr>
              <p14:xfrm>
                <a:off x="4921581" y="4562723"/>
                <a:ext cx="219600" cy="13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90621" y="4531763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14:cNvPr>
                <p14:cNvContentPartPr/>
                <p14:nvPr/>
              </p14:nvContentPartPr>
              <p14:xfrm>
                <a:off x="5148381" y="4562723"/>
                <a:ext cx="11376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17421" y="453176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14:cNvPr>
                <p14:cNvContentPartPr/>
                <p14:nvPr/>
              </p14:nvContentPartPr>
              <p14:xfrm>
                <a:off x="5299581" y="4570283"/>
                <a:ext cx="30600" cy="11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68621" y="4539323"/>
                  <a:ext cx="91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14:cNvPr>
                <p14:cNvContentPartPr/>
                <p14:nvPr/>
              </p14:nvContentPartPr>
              <p14:xfrm>
                <a:off x="5352501" y="4562723"/>
                <a:ext cx="128880" cy="12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21541" y="4531763"/>
                  <a:ext cx="190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14:cNvPr>
                <p14:cNvContentPartPr/>
                <p14:nvPr/>
              </p14:nvContentPartPr>
              <p14:xfrm>
                <a:off x="5465901" y="4585403"/>
                <a:ext cx="60840" cy="11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4941" y="4554443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14:cNvPr>
                <p14:cNvContentPartPr/>
                <p14:nvPr/>
              </p14:nvContentPartPr>
              <p14:xfrm>
                <a:off x="5564181" y="4419083"/>
                <a:ext cx="30600" cy="27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33221" y="4388083"/>
                  <a:ext cx="91800" cy="34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14:cNvPr>
                <p14:cNvContentPartPr/>
                <p14:nvPr/>
              </p14:nvContentPartPr>
              <p14:xfrm>
                <a:off x="5300661" y="4456883"/>
                <a:ext cx="2988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269701" y="4425923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B49E5A-A951-654A-AE50-7DBB05AA5DB7}"/>
              </a:ext>
            </a:extLst>
          </p:cNvPr>
          <p:cNvGrpSpPr/>
          <p:nvPr/>
        </p:nvGrpSpPr>
        <p:grpSpPr>
          <a:xfrm>
            <a:off x="6705741" y="4449323"/>
            <a:ext cx="854640" cy="234720"/>
            <a:chOff x="6705741" y="4449323"/>
            <a:chExt cx="8546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14:cNvPr>
                <p14:cNvContentPartPr/>
                <p14:nvPr/>
              </p14:nvContentPartPr>
              <p14:xfrm>
                <a:off x="6705741" y="4449323"/>
                <a:ext cx="11376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74781" y="4418363"/>
                  <a:ext cx="174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14:cNvPr>
                <p14:cNvContentPartPr/>
                <p14:nvPr/>
              </p14:nvContentPartPr>
              <p14:xfrm>
                <a:off x="6856941" y="4449323"/>
                <a:ext cx="83520" cy="23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25981" y="4418363"/>
                  <a:ext cx="144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14:cNvPr>
                <p14:cNvContentPartPr/>
                <p14:nvPr/>
              </p14:nvContentPartPr>
              <p14:xfrm>
                <a:off x="6970341" y="4540043"/>
                <a:ext cx="121320" cy="14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39381" y="450908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14:cNvPr>
                <p14:cNvContentPartPr/>
                <p14:nvPr/>
              </p14:nvContentPartPr>
              <p14:xfrm>
                <a:off x="7113981" y="4524923"/>
                <a:ext cx="144000" cy="15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83021" y="449396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14:cNvPr>
                <p14:cNvContentPartPr/>
                <p14:nvPr/>
              </p14:nvContentPartPr>
              <p14:xfrm>
                <a:off x="7401261" y="4449323"/>
                <a:ext cx="15912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70301" y="4418363"/>
                  <a:ext cx="22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14:cNvPr>
                <p14:cNvContentPartPr/>
                <p14:nvPr/>
              </p14:nvContentPartPr>
              <p14:xfrm>
                <a:off x="7371021" y="4532483"/>
                <a:ext cx="14724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40137" y="4501523"/>
                  <a:ext cx="208291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14:cNvPr>
                <p14:cNvContentPartPr/>
                <p14:nvPr/>
              </p14:nvContentPartPr>
              <p14:xfrm>
                <a:off x="7364181" y="4600523"/>
                <a:ext cx="17352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33157" y="4569563"/>
                  <a:ext cx="234847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14:cNvPr>
              <p14:cNvContentPartPr/>
              <p14:nvPr/>
            </p14:nvContentPartPr>
            <p14:xfrm>
              <a:off x="3493101" y="4813643"/>
              <a:ext cx="44301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475101" y="4795643"/>
                <a:ext cx="44658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B503B-13C0-6241-B04B-DF0CB6602DEA}"/>
              </a:ext>
            </a:extLst>
          </p:cNvPr>
          <p:cNvGrpSpPr/>
          <p:nvPr/>
        </p:nvGrpSpPr>
        <p:grpSpPr>
          <a:xfrm>
            <a:off x="3523341" y="4925603"/>
            <a:ext cx="2063880" cy="340560"/>
            <a:chOff x="3523341" y="4925603"/>
            <a:chExt cx="20638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14:cNvPr>
                <p14:cNvContentPartPr/>
                <p14:nvPr/>
              </p14:nvContentPartPr>
              <p14:xfrm>
                <a:off x="3530901" y="5076803"/>
                <a:ext cx="97920" cy="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99941" y="5045843"/>
                  <a:ext cx="15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14:cNvPr>
                <p14:cNvContentPartPr/>
                <p14:nvPr/>
              </p14:nvContentPartPr>
              <p14:xfrm>
                <a:off x="3523341" y="5152403"/>
                <a:ext cx="128880" cy="7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92381" y="5121443"/>
                  <a:ext cx="190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14:cNvPr>
                <p14:cNvContentPartPr/>
                <p14:nvPr/>
              </p14:nvContentPartPr>
              <p14:xfrm>
                <a:off x="3810261" y="5031443"/>
                <a:ext cx="136440" cy="15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79301" y="5000483"/>
                  <a:ext cx="19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14:cNvPr>
                <p14:cNvContentPartPr/>
                <p14:nvPr/>
              </p14:nvContentPartPr>
              <p14:xfrm>
                <a:off x="3969021" y="5061683"/>
                <a:ext cx="113760" cy="14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38061" y="5030723"/>
                  <a:ext cx="17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14:cNvPr>
                <p14:cNvContentPartPr/>
                <p14:nvPr/>
              </p14:nvContentPartPr>
              <p14:xfrm>
                <a:off x="4142901" y="4926323"/>
                <a:ext cx="23040" cy="27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11941" y="4895363"/>
                  <a:ext cx="84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14:cNvPr>
                <p14:cNvContentPartPr/>
                <p14:nvPr/>
              </p14:nvContentPartPr>
              <p14:xfrm>
                <a:off x="4089981" y="5076803"/>
                <a:ext cx="136440" cy="1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59021" y="5045843"/>
                  <a:ext cx="197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14:cNvPr>
                <p14:cNvContentPartPr/>
                <p14:nvPr/>
              </p14:nvContentPartPr>
              <p14:xfrm>
                <a:off x="4407501" y="4925603"/>
                <a:ext cx="136440" cy="34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76541" y="4894610"/>
                  <a:ext cx="197640" cy="40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14:cNvPr>
                <p14:cNvContentPartPr/>
                <p14:nvPr/>
              </p14:nvContentPartPr>
              <p14:xfrm>
                <a:off x="4430181" y="5144843"/>
                <a:ext cx="91080" cy="2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99221" y="5113883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14:cNvPr>
                <p14:cNvContentPartPr/>
                <p14:nvPr/>
              </p14:nvContentPartPr>
              <p14:xfrm>
                <a:off x="4566261" y="5023883"/>
                <a:ext cx="23040" cy="15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35301" y="4992923"/>
                  <a:ext cx="8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14:cNvPr>
                <p14:cNvContentPartPr/>
                <p14:nvPr/>
              </p14:nvContentPartPr>
              <p14:xfrm>
                <a:off x="4619181" y="5046563"/>
                <a:ext cx="12888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88221" y="5015603"/>
                  <a:ext cx="190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14:cNvPr>
                <p14:cNvContentPartPr/>
                <p14:nvPr/>
              </p14:nvContentPartPr>
              <p14:xfrm>
                <a:off x="4747701" y="5046563"/>
                <a:ext cx="121320" cy="14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16741" y="501560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14:cNvPr>
                <p14:cNvContentPartPr/>
                <p14:nvPr/>
              </p14:nvContentPartPr>
              <p14:xfrm>
                <a:off x="4830861" y="5046563"/>
                <a:ext cx="53280" cy="14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99901" y="5015603"/>
                  <a:ext cx="114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14:cNvPr>
                <p14:cNvContentPartPr/>
                <p14:nvPr/>
              </p14:nvContentPartPr>
              <p14:xfrm>
                <a:off x="4906461" y="5061683"/>
                <a:ext cx="151560" cy="128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875501" y="5030723"/>
                  <a:ext cx="212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14:cNvPr>
                <p14:cNvContentPartPr/>
                <p14:nvPr/>
              </p14:nvContentPartPr>
              <p14:xfrm>
                <a:off x="5087901" y="5046563"/>
                <a:ext cx="113760" cy="13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56941" y="5015603"/>
                  <a:ext cx="17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14:cNvPr>
                <p14:cNvContentPartPr/>
                <p14:nvPr/>
              </p14:nvContentPartPr>
              <p14:xfrm>
                <a:off x="5231541" y="5069963"/>
                <a:ext cx="38160" cy="13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200581" y="5038921"/>
                  <a:ext cx="993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14:cNvPr>
                <p14:cNvContentPartPr/>
                <p14:nvPr/>
              </p14:nvContentPartPr>
              <p14:xfrm>
                <a:off x="5307141" y="5039003"/>
                <a:ext cx="280080" cy="15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76181" y="5008043"/>
                  <a:ext cx="3412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7E1BAF4-B754-2E46-8D74-BD2633592F33}"/>
              </a:ext>
            </a:extLst>
          </p:cNvPr>
          <p:cNvGrpSpPr/>
          <p:nvPr/>
        </p:nvGrpSpPr>
        <p:grpSpPr>
          <a:xfrm>
            <a:off x="6698181" y="4940723"/>
            <a:ext cx="862200" cy="234720"/>
            <a:chOff x="6698181" y="4940723"/>
            <a:chExt cx="8622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14:cNvPr>
                <p14:cNvContentPartPr/>
                <p14:nvPr/>
              </p14:nvContentPartPr>
              <p14:xfrm>
                <a:off x="6698181" y="4940723"/>
                <a:ext cx="136440" cy="23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67221" y="4909715"/>
                  <a:ext cx="197640" cy="296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14:cNvPr>
                <p14:cNvContentPartPr/>
                <p14:nvPr/>
              </p14:nvContentPartPr>
              <p14:xfrm>
                <a:off x="6872061" y="4948283"/>
                <a:ext cx="106200" cy="20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41101" y="4917268"/>
                  <a:ext cx="1674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14:cNvPr>
                <p14:cNvContentPartPr/>
                <p14:nvPr/>
              </p14:nvContentPartPr>
              <p14:xfrm>
                <a:off x="6970341" y="5023883"/>
                <a:ext cx="136440" cy="136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39381" y="4992923"/>
                  <a:ext cx="197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14:cNvPr>
                <p14:cNvContentPartPr/>
                <p14:nvPr/>
              </p14:nvContentPartPr>
              <p14:xfrm>
                <a:off x="7129101" y="5031443"/>
                <a:ext cx="106200" cy="12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98141" y="5000483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14:cNvPr>
                <p14:cNvContentPartPr/>
                <p14:nvPr/>
              </p14:nvContentPartPr>
              <p14:xfrm>
                <a:off x="7416381" y="4955843"/>
                <a:ext cx="144000" cy="204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85421" y="4924828"/>
                  <a:ext cx="2052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14:cNvPr>
                <p14:cNvContentPartPr/>
                <p14:nvPr/>
              </p14:nvContentPartPr>
              <p14:xfrm>
                <a:off x="7393701" y="5031443"/>
                <a:ext cx="13644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62741" y="500048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14:cNvPr>
                <p14:cNvContentPartPr/>
                <p14:nvPr/>
              </p14:nvContentPartPr>
              <p14:xfrm>
                <a:off x="7412781" y="5076803"/>
                <a:ext cx="124560" cy="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81821" y="5045843"/>
                  <a:ext cx="18576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3894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14:cNvPr>
              <p14:cNvContentPartPr/>
              <p14:nvPr/>
            </p14:nvContentPartPr>
            <p14:xfrm>
              <a:off x="3591021" y="4056203"/>
              <a:ext cx="1969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60061" y="4025243"/>
                <a:ext cx="258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DF749A2-7E39-A546-AC2E-2D529EF66A66}"/>
              </a:ext>
            </a:extLst>
          </p:cNvPr>
          <p:cNvGrpSpPr/>
          <p:nvPr/>
        </p:nvGrpSpPr>
        <p:grpSpPr>
          <a:xfrm>
            <a:off x="3916101" y="3897443"/>
            <a:ext cx="1459440" cy="303120"/>
            <a:chOff x="3916101" y="3897443"/>
            <a:chExt cx="1459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14:cNvPr>
                <p14:cNvContentPartPr/>
                <p14:nvPr/>
              </p14:nvContentPartPr>
              <p14:xfrm>
                <a:off x="3931221" y="3988163"/>
                <a:ext cx="15480" cy="19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0261" y="3957203"/>
                  <a:ext cx="7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14:cNvPr>
                <p14:cNvContentPartPr/>
                <p14:nvPr/>
              </p14:nvContentPartPr>
              <p14:xfrm>
                <a:off x="3916101" y="3897443"/>
                <a:ext cx="13644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85141" y="3866483"/>
                  <a:ext cx="197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14:cNvPr>
                <p14:cNvContentPartPr/>
                <p14:nvPr/>
              </p14:nvContentPartPr>
              <p14:xfrm>
                <a:off x="4059741" y="4003283"/>
                <a:ext cx="9864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28781" y="3972323"/>
                  <a:ext cx="15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14:cNvPr>
                <p14:cNvContentPartPr/>
                <p14:nvPr/>
              </p14:nvContentPartPr>
              <p14:xfrm>
                <a:off x="4180701" y="4033523"/>
                <a:ext cx="21204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49741" y="4002563"/>
                  <a:ext cx="27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14:cNvPr>
                <p14:cNvContentPartPr/>
                <p14:nvPr/>
              </p14:nvContentPartPr>
              <p14:xfrm>
                <a:off x="4422621" y="4026683"/>
                <a:ext cx="792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91661" y="3995723"/>
                  <a:ext cx="6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14:cNvPr>
                <p14:cNvContentPartPr/>
                <p14:nvPr/>
              </p14:nvContentPartPr>
              <p14:xfrm>
                <a:off x="4469061" y="4019483"/>
                <a:ext cx="10548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38101" y="3988523"/>
                  <a:ext cx="16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14:cNvPr>
                <p14:cNvContentPartPr/>
                <p14:nvPr/>
              </p14:nvContentPartPr>
              <p14:xfrm>
                <a:off x="4566261" y="4025963"/>
                <a:ext cx="121320" cy="15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35301" y="39950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14:cNvPr>
                <p14:cNvContentPartPr/>
                <p14:nvPr/>
              </p14:nvContentPartPr>
              <p14:xfrm>
                <a:off x="4823301" y="3906083"/>
                <a:ext cx="15912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92341" y="3875123"/>
                  <a:ext cx="22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14:cNvPr>
                <p14:cNvContentPartPr/>
                <p14:nvPr/>
              </p14:nvContentPartPr>
              <p14:xfrm>
                <a:off x="4989621" y="4048643"/>
                <a:ext cx="113760" cy="12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58661" y="401768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14:cNvPr>
                <p14:cNvContentPartPr/>
                <p14:nvPr/>
              </p14:nvContentPartPr>
              <p14:xfrm>
                <a:off x="5246661" y="4003283"/>
                <a:ext cx="720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14072" y="3972323"/>
                  <a:ext cx="71621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14:cNvPr>
                <p14:cNvContentPartPr/>
                <p14:nvPr/>
              </p14:nvContentPartPr>
              <p14:xfrm>
                <a:off x="5344941" y="4131803"/>
                <a:ext cx="7920" cy="3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13981" y="4100843"/>
                  <a:ext cx="69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14:cNvPr>
                <p14:cNvContentPartPr/>
                <p14:nvPr/>
              </p14:nvContentPartPr>
              <p14:xfrm>
                <a:off x="5231541" y="3980603"/>
                <a:ext cx="144000" cy="19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00581" y="3949643"/>
                  <a:ext cx="205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14676F-BAB7-BD4E-8145-EE4744E7F956}"/>
              </a:ext>
            </a:extLst>
          </p:cNvPr>
          <p:cNvGrpSpPr/>
          <p:nvPr/>
        </p:nvGrpSpPr>
        <p:grpSpPr>
          <a:xfrm>
            <a:off x="6811581" y="3897443"/>
            <a:ext cx="779040" cy="280080"/>
            <a:chOff x="6811581" y="3897443"/>
            <a:chExt cx="779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14:cNvPr>
                <p14:cNvContentPartPr/>
                <p14:nvPr/>
              </p14:nvContentPartPr>
              <p14:xfrm>
                <a:off x="6811581" y="3912563"/>
                <a:ext cx="10620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80621" y="38816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14:cNvPr>
                <p14:cNvContentPartPr/>
                <p14:nvPr/>
              </p14:nvContentPartPr>
              <p14:xfrm>
                <a:off x="6902301" y="4033523"/>
                <a:ext cx="381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1341" y="400256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14:cNvPr>
                <p14:cNvContentPartPr/>
                <p14:nvPr/>
              </p14:nvContentPartPr>
              <p14:xfrm>
                <a:off x="6986181" y="4018403"/>
                <a:ext cx="120600" cy="15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5128" y="3987443"/>
                  <a:ext cx="18198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14:cNvPr>
                <p14:cNvContentPartPr/>
                <p14:nvPr/>
              </p14:nvContentPartPr>
              <p14:xfrm>
                <a:off x="7129101" y="3989963"/>
                <a:ext cx="1288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98141" y="3959074"/>
                  <a:ext cx="190080" cy="21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14:cNvPr>
                <p14:cNvContentPartPr/>
                <p14:nvPr/>
              </p14:nvContentPartPr>
              <p14:xfrm>
                <a:off x="7408821" y="3897443"/>
                <a:ext cx="181800" cy="21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7861" y="3866483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14:cNvPr>
                <p14:cNvContentPartPr/>
                <p14:nvPr/>
              </p14:nvContentPartPr>
              <p14:xfrm>
                <a:off x="7423941" y="3973043"/>
                <a:ext cx="11808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92981" y="3942083"/>
                  <a:ext cx="17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14:cNvPr>
                <p14:cNvContentPartPr/>
                <p14:nvPr/>
              </p14:nvContentPartPr>
              <p14:xfrm>
                <a:off x="7378581" y="4033523"/>
                <a:ext cx="1440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47621" y="40025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14:cNvPr>
              <p14:cNvContentPartPr/>
              <p14:nvPr/>
            </p14:nvContentPartPr>
            <p14:xfrm>
              <a:off x="522021" y="1532963"/>
              <a:ext cx="110412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04015" y="1514963"/>
                <a:ext cx="113977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14:cNvPr>
              <p14:cNvContentPartPr/>
              <p14:nvPr/>
            </p14:nvContentPartPr>
            <p14:xfrm>
              <a:off x="3530901" y="4299563"/>
              <a:ext cx="434700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12901" y="4281563"/>
                <a:ext cx="43826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AAC7154-9284-6649-93CF-2146C19A8DAB}"/>
              </a:ext>
            </a:extLst>
          </p:cNvPr>
          <p:cNvGrpSpPr/>
          <p:nvPr/>
        </p:nvGrpSpPr>
        <p:grpSpPr>
          <a:xfrm>
            <a:off x="3568341" y="4412243"/>
            <a:ext cx="2026440" cy="317160"/>
            <a:chOff x="3568341" y="4412243"/>
            <a:chExt cx="20264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14:cNvPr>
                <p14:cNvContentPartPr/>
                <p14:nvPr/>
              </p14:nvContentPartPr>
              <p14:xfrm>
                <a:off x="3568341" y="4547603"/>
                <a:ext cx="13572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37381" y="4516643"/>
                  <a:ext cx="196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14:cNvPr>
                <p14:cNvContentPartPr/>
                <p14:nvPr/>
              </p14:nvContentPartPr>
              <p14:xfrm>
                <a:off x="3568341" y="4645883"/>
                <a:ext cx="136440" cy="1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37381" y="461492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14:cNvPr>
                <p14:cNvContentPartPr/>
                <p14:nvPr/>
              </p14:nvContentPartPr>
              <p14:xfrm>
                <a:off x="3840501" y="4517363"/>
                <a:ext cx="12132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09541" y="4486403"/>
                  <a:ext cx="18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14:cNvPr>
                <p14:cNvContentPartPr/>
                <p14:nvPr/>
              </p14:nvContentPartPr>
              <p14:xfrm>
                <a:off x="3969021" y="4547603"/>
                <a:ext cx="986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38061" y="4516643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14:cNvPr>
                <p14:cNvContentPartPr/>
                <p14:nvPr/>
              </p14:nvContentPartPr>
              <p14:xfrm>
                <a:off x="4082421" y="4412243"/>
                <a:ext cx="30600" cy="31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51461" y="4381283"/>
                  <a:ext cx="91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14:cNvPr>
                <p14:cNvContentPartPr/>
                <p14:nvPr/>
              </p14:nvContentPartPr>
              <p14:xfrm>
                <a:off x="4059741" y="4577843"/>
                <a:ext cx="83520" cy="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8781" y="454688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14:cNvPr>
                <p14:cNvContentPartPr/>
                <p14:nvPr/>
              </p14:nvContentPartPr>
              <p14:xfrm>
                <a:off x="4294101" y="4555163"/>
                <a:ext cx="91080" cy="15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3141" y="452420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14:cNvPr>
                <p14:cNvContentPartPr/>
                <p14:nvPr/>
              </p14:nvContentPartPr>
              <p14:xfrm>
                <a:off x="4384821" y="4555163"/>
                <a:ext cx="98640" cy="15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53861" y="4524203"/>
                  <a:ext cx="15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14:cNvPr>
                <p14:cNvContentPartPr/>
                <p14:nvPr/>
              </p14:nvContentPartPr>
              <p14:xfrm>
                <a:off x="4520901" y="4577843"/>
                <a:ext cx="19692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89941" y="4546883"/>
                  <a:ext cx="258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14:cNvPr>
                <p14:cNvContentPartPr/>
                <p14:nvPr/>
              </p14:nvContentPartPr>
              <p14:xfrm>
                <a:off x="4740141" y="4570283"/>
                <a:ext cx="18180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09181" y="4539245"/>
                  <a:ext cx="24300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14:cNvPr>
                <p14:cNvContentPartPr/>
                <p14:nvPr/>
              </p14:nvContentPartPr>
              <p14:xfrm>
                <a:off x="4921581" y="4562723"/>
                <a:ext cx="219600" cy="13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90621" y="4531763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14:cNvPr>
                <p14:cNvContentPartPr/>
                <p14:nvPr/>
              </p14:nvContentPartPr>
              <p14:xfrm>
                <a:off x="5148381" y="4562723"/>
                <a:ext cx="11376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17421" y="453176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14:cNvPr>
                <p14:cNvContentPartPr/>
                <p14:nvPr/>
              </p14:nvContentPartPr>
              <p14:xfrm>
                <a:off x="5299581" y="4570283"/>
                <a:ext cx="30600" cy="11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68621" y="4539323"/>
                  <a:ext cx="91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14:cNvPr>
                <p14:cNvContentPartPr/>
                <p14:nvPr/>
              </p14:nvContentPartPr>
              <p14:xfrm>
                <a:off x="5352501" y="4562723"/>
                <a:ext cx="128880" cy="12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21541" y="4531763"/>
                  <a:ext cx="190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14:cNvPr>
                <p14:cNvContentPartPr/>
                <p14:nvPr/>
              </p14:nvContentPartPr>
              <p14:xfrm>
                <a:off x="5465901" y="4585403"/>
                <a:ext cx="60840" cy="11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4941" y="4554443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14:cNvPr>
                <p14:cNvContentPartPr/>
                <p14:nvPr/>
              </p14:nvContentPartPr>
              <p14:xfrm>
                <a:off x="5564181" y="4419083"/>
                <a:ext cx="30600" cy="27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33221" y="4388083"/>
                  <a:ext cx="91800" cy="34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14:cNvPr>
                <p14:cNvContentPartPr/>
                <p14:nvPr/>
              </p14:nvContentPartPr>
              <p14:xfrm>
                <a:off x="5300661" y="4456883"/>
                <a:ext cx="2988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69701" y="4425923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B49E5A-A951-654A-AE50-7DBB05AA5DB7}"/>
              </a:ext>
            </a:extLst>
          </p:cNvPr>
          <p:cNvGrpSpPr/>
          <p:nvPr/>
        </p:nvGrpSpPr>
        <p:grpSpPr>
          <a:xfrm>
            <a:off x="6705741" y="4449323"/>
            <a:ext cx="854640" cy="234720"/>
            <a:chOff x="6705741" y="4449323"/>
            <a:chExt cx="8546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14:cNvPr>
                <p14:cNvContentPartPr/>
                <p14:nvPr/>
              </p14:nvContentPartPr>
              <p14:xfrm>
                <a:off x="6705741" y="4449323"/>
                <a:ext cx="11376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74781" y="4418363"/>
                  <a:ext cx="174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14:cNvPr>
                <p14:cNvContentPartPr/>
                <p14:nvPr/>
              </p14:nvContentPartPr>
              <p14:xfrm>
                <a:off x="6856941" y="4449323"/>
                <a:ext cx="83520" cy="23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25981" y="4418363"/>
                  <a:ext cx="144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14:cNvPr>
                <p14:cNvContentPartPr/>
                <p14:nvPr/>
              </p14:nvContentPartPr>
              <p14:xfrm>
                <a:off x="6970341" y="4540043"/>
                <a:ext cx="121320" cy="14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39381" y="450908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14:cNvPr>
                <p14:cNvContentPartPr/>
                <p14:nvPr/>
              </p14:nvContentPartPr>
              <p14:xfrm>
                <a:off x="7113981" y="4524923"/>
                <a:ext cx="144000" cy="15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83021" y="449396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14:cNvPr>
                <p14:cNvContentPartPr/>
                <p14:nvPr/>
              </p14:nvContentPartPr>
              <p14:xfrm>
                <a:off x="7401261" y="4449323"/>
                <a:ext cx="15912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70301" y="4418363"/>
                  <a:ext cx="22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14:cNvPr>
                <p14:cNvContentPartPr/>
                <p14:nvPr/>
              </p14:nvContentPartPr>
              <p14:xfrm>
                <a:off x="7371021" y="4532483"/>
                <a:ext cx="14724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40137" y="4501523"/>
                  <a:ext cx="208291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14:cNvPr>
                <p14:cNvContentPartPr/>
                <p14:nvPr/>
              </p14:nvContentPartPr>
              <p14:xfrm>
                <a:off x="7364181" y="4600523"/>
                <a:ext cx="17352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33157" y="4569563"/>
                  <a:ext cx="234847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14:cNvPr>
              <p14:cNvContentPartPr/>
              <p14:nvPr/>
            </p14:nvContentPartPr>
            <p14:xfrm>
              <a:off x="3493101" y="4813643"/>
              <a:ext cx="44301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75101" y="4795643"/>
                <a:ext cx="44658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B503B-13C0-6241-B04B-DF0CB6602DEA}"/>
              </a:ext>
            </a:extLst>
          </p:cNvPr>
          <p:cNvGrpSpPr/>
          <p:nvPr/>
        </p:nvGrpSpPr>
        <p:grpSpPr>
          <a:xfrm>
            <a:off x="3523341" y="4925603"/>
            <a:ext cx="2063880" cy="340560"/>
            <a:chOff x="3523341" y="4925603"/>
            <a:chExt cx="20638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14:cNvPr>
                <p14:cNvContentPartPr/>
                <p14:nvPr/>
              </p14:nvContentPartPr>
              <p14:xfrm>
                <a:off x="3530901" y="5076803"/>
                <a:ext cx="97920" cy="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99941" y="5045843"/>
                  <a:ext cx="15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14:cNvPr>
                <p14:cNvContentPartPr/>
                <p14:nvPr/>
              </p14:nvContentPartPr>
              <p14:xfrm>
                <a:off x="3523341" y="5152403"/>
                <a:ext cx="128880" cy="7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92381" y="5121443"/>
                  <a:ext cx="190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14:cNvPr>
                <p14:cNvContentPartPr/>
                <p14:nvPr/>
              </p14:nvContentPartPr>
              <p14:xfrm>
                <a:off x="3810261" y="5031443"/>
                <a:ext cx="136440" cy="15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79301" y="5000483"/>
                  <a:ext cx="19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14:cNvPr>
                <p14:cNvContentPartPr/>
                <p14:nvPr/>
              </p14:nvContentPartPr>
              <p14:xfrm>
                <a:off x="3969021" y="5061683"/>
                <a:ext cx="113760" cy="14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38061" y="5030723"/>
                  <a:ext cx="17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14:cNvPr>
                <p14:cNvContentPartPr/>
                <p14:nvPr/>
              </p14:nvContentPartPr>
              <p14:xfrm>
                <a:off x="4142901" y="4926323"/>
                <a:ext cx="23040" cy="27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11941" y="4895363"/>
                  <a:ext cx="84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14:cNvPr>
                <p14:cNvContentPartPr/>
                <p14:nvPr/>
              </p14:nvContentPartPr>
              <p14:xfrm>
                <a:off x="4089981" y="5076803"/>
                <a:ext cx="136440" cy="1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59021" y="5045843"/>
                  <a:ext cx="197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14:cNvPr>
                <p14:cNvContentPartPr/>
                <p14:nvPr/>
              </p14:nvContentPartPr>
              <p14:xfrm>
                <a:off x="4407501" y="4925603"/>
                <a:ext cx="136440" cy="34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376541" y="4894610"/>
                  <a:ext cx="197640" cy="40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14:cNvPr>
                <p14:cNvContentPartPr/>
                <p14:nvPr/>
              </p14:nvContentPartPr>
              <p14:xfrm>
                <a:off x="4430181" y="5144843"/>
                <a:ext cx="91080" cy="2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99221" y="5113883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14:cNvPr>
                <p14:cNvContentPartPr/>
                <p14:nvPr/>
              </p14:nvContentPartPr>
              <p14:xfrm>
                <a:off x="4566261" y="5023883"/>
                <a:ext cx="23040" cy="15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35301" y="4992923"/>
                  <a:ext cx="8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14:cNvPr>
                <p14:cNvContentPartPr/>
                <p14:nvPr/>
              </p14:nvContentPartPr>
              <p14:xfrm>
                <a:off x="4619181" y="5046563"/>
                <a:ext cx="12888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88221" y="5015603"/>
                  <a:ext cx="190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14:cNvPr>
                <p14:cNvContentPartPr/>
                <p14:nvPr/>
              </p14:nvContentPartPr>
              <p14:xfrm>
                <a:off x="4747701" y="5046563"/>
                <a:ext cx="121320" cy="14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16741" y="501560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14:cNvPr>
                <p14:cNvContentPartPr/>
                <p14:nvPr/>
              </p14:nvContentPartPr>
              <p14:xfrm>
                <a:off x="4830861" y="5046563"/>
                <a:ext cx="53280" cy="14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99901" y="5015603"/>
                  <a:ext cx="114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14:cNvPr>
                <p14:cNvContentPartPr/>
                <p14:nvPr/>
              </p14:nvContentPartPr>
              <p14:xfrm>
                <a:off x="4906461" y="5061683"/>
                <a:ext cx="151560" cy="128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75501" y="5030723"/>
                  <a:ext cx="212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14:cNvPr>
                <p14:cNvContentPartPr/>
                <p14:nvPr/>
              </p14:nvContentPartPr>
              <p14:xfrm>
                <a:off x="5087901" y="5046563"/>
                <a:ext cx="113760" cy="13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56941" y="5015603"/>
                  <a:ext cx="17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14:cNvPr>
                <p14:cNvContentPartPr/>
                <p14:nvPr/>
              </p14:nvContentPartPr>
              <p14:xfrm>
                <a:off x="5231541" y="5069963"/>
                <a:ext cx="38160" cy="13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00581" y="5038921"/>
                  <a:ext cx="993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14:cNvPr>
                <p14:cNvContentPartPr/>
                <p14:nvPr/>
              </p14:nvContentPartPr>
              <p14:xfrm>
                <a:off x="5307141" y="5039003"/>
                <a:ext cx="280080" cy="15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76181" y="5008043"/>
                  <a:ext cx="3412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7E1BAF4-B754-2E46-8D74-BD2633592F33}"/>
              </a:ext>
            </a:extLst>
          </p:cNvPr>
          <p:cNvGrpSpPr/>
          <p:nvPr/>
        </p:nvGrpSpPr>
        <p:grpSpPr>
          <a:xfrm>
            <a:off x="6698181" y="4940723"/>
            <a:ext cx="862200" cy="234720"/>
            <a:chOff x="6698181" y="4940723"/>
            <a:chExt cx="8622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14:cNvPr>
                <p14:cNvContentPartPr/>
                <p14:nvPr/>
              </p14:nvContentPartPr>
              <p14:xfrm>
                <a:off x="6698181" y="4940723"/>
                <a:ext cx="136440" cy="23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67221" y="4909715"/>
                  <a:ext cx="197640" cy="296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14:cNvPr>
                <p14:cNvContentPartPr/>
                <p14:nvPr/>
              </p14:nvContentPartPr>
              <p14:xfrm>
                <a:off x="6872061" y="4948283"/>
                <a:ext cx="106200" cy="20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41101" y="4917268"/>
                  <a:ext cx="1674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14:cNvPr>
                <p14:cNvContentPartPr/>
                <p14:nvPr/>
              </p14:nvContentPartPr>
              <p14:xfrm>
                <a:off x="6970341" y="5023883"/>
                <a:ext cx="136440" cy="136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39381" y="4992923"/>
                  <a:ext cx="197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14:cNvPr>
                <p14:cNvContentPartPr/>
                <p14:nvPr/>
              </p14:nvContentPartPr>
              <p14:xfrm>
                <a:off x="7129101" y="5031443"/>
                <a:ext cx="106200" cy="12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98141" y="5000483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14:cNvPr>
                <p14:cNvContentPartPr/>
                <p14:nvPr/>
              </p14:nvContentPartPr>
              <p14:xfrm>
                <a:off x="7416381" y="4955843"/>
                <a:ext cx="144000" cy="204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85421" y="4924828"/>
                  <a:ext cx="2052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14:cNvPr>
                <p14:cNvContentPartPr/>
                <p14:nvPr/>
              </p14:nvContentPartPr>
              <p14:xfrm>
                <a:off x="7393701" y="5031443"/>
                <a:ext cx="13644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62741" y="500048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14:cNvPr>
                <p14:cNvContentPartPr/>
                <p14:nvPr/>
              </p14:nvContentPartPr>
              <p14:xfrm>
                <a:off x="7412781" y="5076803"/>
                <a:ext cx="124560" cy="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81821" y="5045843"/>
                  <a:ext cx="18576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B461FA3-82BF-4242-AFF1-32956B919780}"/>
                  </a:ext>
                </a:extLst>
              </p14:cNvPr>
              <p14:cNvContentPartPr/>
              <p14:nvPr/>
            </p14:nvContentPartPr>
            <p14:xfrm>
              <a:off x="5692701" y="1246403"/>
              <a:ext cx="7941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B461FA3-82BF-4242-AFF1-32956B91978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638677" y="1138403"/>
                <a:ext cx="901849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645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14:cNvPr>
              <p14:cNvContentPartPr/>
              <p14:nvPr/>
            </p14:nvContentPartPr>
            <p14:xfrm>
              <a:off x="3591021" y="4056203"/>
              <a:ext cx="1969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60061" y="4025243"/>
                <a:ext cx="258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DF749A2-7E39-A546-AC2E-2D529EF66A66}"/>
              </a:ext>
            </a:extLst>
          </p:cNvPr>
          <p:cNvGrpSpPr/>
          <p:nvPr/>
        </p:nvGrpSpPr>
        <p:grpSpPr>
          <a:xfrm>
            <a:off x="3916101" y="3897443"/>
            <a:ext cx="1459440" cy="303120"/>
            <a:chOff x="3916101" y="3897443"/>
            <a:chExt cx="1459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14:cNvPr>
                <p14:cNvContentPartPr/>
                <p14:nvPr/>
              </p14:nvContentPartPr>
              <p14:xfrm>
                <a:off x="3931221" y="3988163"/>
                <a:ext cx="15480" cy="19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0261" y="3957203"/>
                  <a:ext cx="7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14:cNvPr>
                <p14:cNvContentPartPr/>
                <p14:nvPr/>
              </p14:nvContentPartPr>
              <p14:xfrm>
                <a:off x="3916101" y="3897443"/>
                <a:ext cx="13644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85141" y="3866483"/>
                  <a:ext cx="197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14:cNvPr>
                <p14:cNvContentPartPr/>
                <p14:nvPr/>
              </p14:nvContentPartPr>
              <p14:xfrm>
                <a:off x="4059741" y="4003283"/>
                <a:ext cx="9864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28781" y="3972323"/>
                  <a:ext cx="15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14:cNvPr>
                <p14:cNvContentPartPr/>
                <p14:nvPr/>
              </p14:nvContentPartPr>
              <p14:xfrm>
                <a:off x="4180701" y="4033523"/>
                <a:ext cx="21204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49741" y="4002563"/>
                  <a:ext cx="27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14:cNvPr>
                <p14:cNvContentPartPr/>
                <p14:nvPr/>
              </p14:nvContentPartPr>
              <p14:xfrm>
                <a:off x="4422621" y="4026683"/>
                <a:ext cx="792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91661" y="3995723"/>
                  <a:ext cx="6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14:cNvPr>
                <p14:cNvContentPartPr/>
                <p14:nvPr/>
              </p14:nvContentPartPr>
              <p14:xfrm>
                <a:off x="4469061" y="4019483"/>
                <a:ext cx="10548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38101" y="3988523"/>
                  <a:ext cx="16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14:cNvPr>
                <p14:cNvContentPartPr/>
                <p14:nvPr/>
              </p14:nvContentPartPr>
              <p14:xfrm>
                <a:off x="4566261" y="4025963"/>
                <a:ext cx="121320" cy="15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35301" y="39950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14:cNvPr>
                <p14:cNvContentPartPr/>
                <p14:nvPr/>
              </p14:nvContentPartPr>
              <p14:xfrm>
                <a:off x="4823301" y="3906083"/>
                <a:ext cx="15912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92341" y="3875123"/>
                  <a:ext cx="22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14:cNvPr>
                <p14:cNvContentPartPr/>
                <p14:nvPr/>
              </p14:nvContentPartPr>
              <p14:xfrm>
                <a:off x="4989621" y="4048643"/>
                <a:ext cx="113760" cy="12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58661" y="401768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14:cNvPr>
                <p14:cNvContentPartPr/>
                <p14:nvPr/>
              </p14:nvContentPartPr>
              <p14:xfrm>
                <a:off x="5246661" y="4003283"/>
                <a:ext cx="720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14072" y="3972323"/>
                  <a:ext cx="71621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14:cNvPr>
                <p14:cNvContentPartPr/>
                <p14:nvPr/>
              </p14:nvContentPartPr>
              <p14:xfrm>
                <a:off x="5344941" y="4131803"/>
                <a:ext cx="7920" cy="3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13981" y="4100843"/>
                  <a:ext cx="69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14:cNvPr>
                <p14:cNvContentPartPr/>
                <p14:nvPr/>
              </p14:nvContentPartPr>
              <p14:xfrm>
                <a:off x="5231541" y="3980603"/>
                <a:ext cx="144000" cy="19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00581" y="3949643"/>
                  <a:ext cx="205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14676F-BAB7-BD4E-8145-EE4744E7F956}"/>
              </a:ext>
            </a:extLst>
          </p:cNvPr>
          <p:cNvGrpSpPr/>
          <p:nvPr/>
        </p:nvGrpSpPr>
        <p:grpSpPr>
          <a:xfrm>
            <a:off x="6811581" y="3897443"/>
            <a:ext cx="779040" cy="280080"/>
            <a:chOff x="6811581" y="3897443"/>
            <a:chExt cx="779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14:cNvPr>
                <p14:cNvContentPartPr/>
                <p14:nvPr/>
              </p14:nvContentPartPr>
              <p14:xfrm>
                <a:off x="6811581" y="3912563"/>
                <a:ext cx="10620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80621" y="38816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14:cNvPr>
                <p14:cNvContentPartPr/>
                <p14:nvPr/>
              </p14:nvContentPartPr>
              <p14:xfrm>
                <a:off x="6902301" y="4033523"/>
                <a:ext cx="381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1341" y="400256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14:cNvPr>
                <p14:cNvContentPartPr/>
                <p14:nvPr/>
              </p14:nvContentPartPr>
              <p14:xfrm>
                <a:off x="6986181" y="4018403"/>
                <a:ext cx="120600" cy="15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5128" y="3987443"/>
                  <a:ext cx="18198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14:cNvPr>
                <p14:cNvContentPartPr/>
                <p14:nvPr/>
              </p14:nvContentPartPr>
              <p14:xfrm>
                <a:off x="7129101" y="3989963"/>
                <a:ext cx="1288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98141" y="3959074"/>
                  <a:ext cx="190080" cy="21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14:cNvPr>
                <p14:cNvContentPartPr/>
                <p14:nvPr/>
              </p14:nvContentPartPr>
              <p14:xfrm>
                <a:off x="7408821" y="3897443"/>
                <a:ext cx="181800" cy="21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7861" y="3866483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14:cNvPr>
                <p14:cNvContentPartPr/>
                <p14:nvPr/>
              </p14:nvContentPartPr>
              <p14:xfrm>
                <a:off x="7423941" y="3973043"/>
                <a:ext cx="11808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92981" y="3942083"/>
                  <a:ext cx="17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14:cNvPr>
                <p14:cNvContentPartPr/>
                <p14:nvPr/>
              </p14:nvContentPartPr>
              <p14:xfrm>
                <a:off x="7378581" y="4033523"/>
                <a:ext cx="1440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47621" y="40025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14:cNvPr>
              <p14:cNvContentPartPr/>
              <p14:nvPr/>
            </p14:nvContentPartPr>
            <p14:xfrm>
              <a:off x="522021" y="1532963"/>
              <a:ext cx="110412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04015" y="1514963"/>
                <a:ext cx="113977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14:cNvPr>
              <p14:cNvContentPartPr/>
              <p14:nvPr/>
            </p14:nvContentPartPr>
            <p14:xfrm>
              <a:off x="3530901" y="4299563"/>
              <a:ext cx="434700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12901" y="4281563"/>
                <a:ext cx="43826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AAC7154-9284-6649-93CF-2146C19A8DAB}"/>
              </a:ext>
            </a:extLst>
          </p:cNvPr>
          <p:cNvGrpSpPr/>
          <p:nvPr/>
        </p:nvGrpSpPr>
        <p:grpSpPr>
          <a:xfrm>
            <a:off x="3568341" y="4412243"/>
            <a:ext cx="2026440" cy="317160"/>
            <a:chOff x="3568341" y="4412243"/>
            <a:chExt cx="20264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14:cNvPr>
                <p14:cNvContentPartPr/>
                <p14:nvPr/>
              </p14:nvContentPartPr>
              <p14:xfrm>
                <a:off x="3568341" y="4547603"/>
                <a:ext cx="13572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37381" y="4516643"/>
                  <a:ext cx="196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14:cNvPr>
                <p14:cNvContentPartPr/>
                <p14:nvPr/>
              </p14:nvContentPartPr>
              <p14:xfrm>
                <a:off x="3568341" y="4645883"/>
                <a:ext cx="136440" cy="1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37381" y="461492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14:cNvPr>
                <p14:cNvContentPartPr/>
                <p14:nvPr/>
              </p14:nvContentPartPr>
              <p14:xfrm>
                <a:off x="3840501" y="4517363"/>
                <a:ext cx="12132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09541" y="4486403"/>
                  <a:ext cx="18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14:cNvPr>
                <p14:cNvContentPartPr/>
                <p14:nvPr/>
              </p14:nvContentPartPr>
              <p14:xfrm>
                <a:off x="3969021" y="4547603"/>
                <a:ext cx="986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38061" y="4516643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14:cNvPr>
                <p14:cNvContentPartPr/>
                <p14:nvPr/>
              </p14:nvContentPartPr>
              <p14:xfrm>
                <a:off x="4082421" y="4412243"/>
                <a:ext cx="30600" cy="31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51461" y="4381283"/>
                  <a:ext cx="91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14:cNvPr>
                <p14:cNvContentPartPr/>
                <p14:nvPr/>
              </p14:nvContentPartPr>
              <p14:xfrm>
                <a:off x="4059741" y="4577843"/>
                <a:ext cx="83520" cy="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8781" y="454688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14:cNvPr>
                <p14:cNvContentPartPr/>
                <p14:nvPr/>
              </p14:nvContentPartPr>
              <p14:xfrm>
                <a:off x="4294101" y="4555163"/>
                <a:ext cx="91080" cy="15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3141" y="452420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14:cNvPr>
                <p14:cNvContentPartPr/>
                <p14:nvPr/>
              </p14:nvContentPartPr>
              <p14:xfrm>
                <a:off x="4384821" y="4555163"/>
                <a:ext cx="98640" cy="15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53861" y="4524203"/>
                  <a:ext cx="15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14:cNvPr>
                <p14:cNvContentPartPr/>
                <p14:nvPr/>
              </p14:nvContentPartPr>
              <p14:xfrm>
                <a:off x="4520901" y="4577843"/>
                <a:ext cx="19692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89941" y="4546883"/>
                  <a:ext cx="258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14:cNvPr>
                <p14:cNvContentPartPr/>
                <p14:nvPr/>
              </p14:nvContentPartPr>
              <p14:xfrm>
                <a:off x="4740141" y="4570283"/>
                <a:ext cx="18180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09181" y="4539245"/>
                  <a:ext cx="24300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14:cNvPr>
                <p14:cNvContentPartPr/>
                <p14:nvPr/>
              </p14:nvContentPartPr>
              <p14:xfrm>
                <a:off x="4921581" y="4562723"/>
                <a:ext cx="219600" cy="13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90621" y="4531763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14:cNvPr>
                <p14:cNvContentPartPr/>
                <p14:nvPr/>
              </p14:nvContentPartPr>
              <p14:xfrm>
                <a:off x="5148381" y="4562723"/>
                <a:ext cx="11376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17421" y="453176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14:cNvPr>
                <p14:cNvContentPartPr/>
                <p14:nvPr/>
              </p14:nvContentPartPr>
              <p14:xfrm>
                <a:off x="5299581" y="4570283"/>
                <a:ext cx="30600" cy="11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68621" y="4539323"/>
                  <a:ext cx="91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14:cNvPr>
                <p14:cNvContentPartPr/>
                <p14:nvPr/>
              </p14:nvContentPartPr>
              <p14:xfrm>
                <a:off x="5352501" y="4562723"/>
                <a:ext cx="128880" cy="12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21541" y="4531763"/>
                  <a:ext cx="190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14:cNvPr>
                <p14:cNvContentPartPr/>
                <p14:nvPr/>
              </p14:nvContentPartPr>
              <p14:xfrm>
                <a:off x="5465901" y="4585403"/>
                <a:ext cx="60840" cy="11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4941" y="4554443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14:cNvPr>
                <p14:cNvContentPartPr/>
                <p14:nvPr/>
              </p14:nvContentPartPr>
              <p14:xfrm>
                <a:off x="5564181" y="4419083"/>
                <a:ext cx="30600" cy="27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33221" y="4388083"/>
                  <a:ext cx="91800" cy="34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14:cNvPr>
                <p14:cNvContentPartPr/>
                <p14:nvPr/>
              </p14:nvContentPartPr>
              <p14:xfrm>
                <a:off x="5300661" y="4456883"/>
                <a:ext cx="2988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69701" y="4425923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B49E5A-A951-654A-AE50-7DBB05AA5DB7}"/>
              </a:ext>
            </a:extLst>
          </p:cNvPr>
          <p:cNvGrpSpPr/>
          <p:nvPr/>
        </p:nvGrpSpPr>
        <p:grpSpPr>
          <a:xfrm>
            <a:off x="6705741" y="4449323"/>
            <a:ext cx="854640" cy="234720"/>
            <a:chOff x="6705741" y="4449323"/>
            <a:chExt cx="8546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14:cNvPr>
                <p14:cNvContentPartPr/>
                <p14:nvPr/>
              </p14:nvContentPartPr>
              <p14:xfrm>
                <a:off x="6705741" y="4449323"/>
                <a:ext cx="11376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74781" y="4418363"/>
                  <a:ext cx="174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14:cNvPr>
                <p14:cNvContentPartPr/>
                <p14:nvPr/>
              </p14:nvContentPartPr>
              <p14:xfrm>
                <a:off x="6856941" y="4449323"/>
                <a:ext cx="83520" cy="23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25981" y="4418363"/>
                  <a:ext cx="144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14:cNvPr>
                <p14:cNvContentPartPr/>
                <p14:nvPr/>
              </p14:nvContentPartPr>
              <p14:xfrm>
                <a:off x="6970341" y="4540043"/>
                <a:ext cx="121320" cy="14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39381" y="450908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14:cNvPr>
                <p14:cNvContentPartPr/>
                <p14:nvPr/>
              </p14:nvContentPartPr>
              <p14:xfrm>
                <a:off x="7113981" y="4524923"/>
                <a:ext cx="144000" cy="15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83021" y="449396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14:cNvPr>
                <p14:cNvContentPartPr/>
                <p14:nvPr/>
              </p14:nvContentPartPr>
              <p14:xfrm>
                <a:off x="7401261" y="4449323"/>
                <a:ext cx="15912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70301" y="4418363"/>
                  <a:ext cx="22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14:cNvPr>
                <p14:cNvContentPartPr/>
                <p14:nvPr/>
              </p14:nvContentPartPr>
              <p14:xfrm>
                <a:off x="7371021" y="4532483"/>
                <a:ext cx="14724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40137" y="4501523"/>
                  <a:ext cx="208291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14:cNvPr>
                <p14:cNvContentPartPr/>
                <p14:nvPr/>
              </p14:nvContentPartPr>
              <p14:xfrm>
                <a:off x="7364181" y="4600523"/>
                <a:ext cx="17352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33157" y="4569563"/>
                  <a:ext cx="234847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14:cNvPr>
              <p14:cNvContentPartPr/>
              <p14:nvPr/>
            </p14:nvContentPartPr>
            <p14:xfrm>
              <a:off x="3493101" y="4813643"/>
              <a:ext cx="44301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75101" y="4795643"/>
                <a:ext cx="44658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B503B-13C0-6241-B04B-DF0CB6602DEA}"/>
              </a:ext>
            </a:extLst>
          </p:cNvPr>
          <p:cNvGrpSpPr/>
          <p:nvPr/>
        </p:nvGrpSpPr>
        <p:grpSpPr>
          <a:xfrm>
            <a:off x="3523341" y="4925603"/>
            <a:ext cx="2063880" cy="340560"/>
            <a:chOff x="3523341" y="4925603"/>
            <a:chExt cx="20638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14:cNvPr>
                <p14:cNvContentPartPr/>
                <p14:nvPr/>
              </p14:nvContentPartPr>
              <p14:xfrm>
                <a:off x="3530901" y="5076803"/>
                <a:ext cx="97920" cy="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99941" y="5045843"/>
                  <a:ext cx="15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14:cNvPr>
                <p14:cNvContentPartPr/>
                <p14:nvPr/>
              </p14:nvContentPartPr>
              <p14:xfrm>
                <a:off x="3523341" y="5152403"/>
                <a:ext cx="128880" cy="7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92381" y="5121443"/>
                  <a:ext cx="190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14:cNvPr>
                <p14:cNvContentPartPr/>
                <p14:nvPr/>
              </p14:nvContentPartPr>
              <p14:xfrm>
                <a:off x="3810261" y="5031443"/>
                <a:ext cx="136440" cy="15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79301" y="5000483"/>
                  <a:ext cx="19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14:cNvPr>
                <p14:cNvContentPartPr/>
                <p14:nvPr/>
              </p14:nvContentPartPr>
              <p14:xfrm>
                <a:off x="3969021" y="5061683"/>
                <a:ext cx="113760" cy="14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38061" y="5030723"/>
                  <a:ext cx="17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14:cNvPr>
                <p14:cNvContentPartPr/>
                <p14:nvPr/>
              </p14:nvContentPartPr>
              <p14:xfrm>
                <a:off x="4142901" y="4926323"/>
                <a:ext cx="23040" cy="27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11941" y="4895363"/>
                  <a:ext cx="84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14:cNvPr>
                <p14:cNvContentPartPr/>
                <p14:nvPr/>
              </p14:nvContentPartPr>
              <p14:xfrm>
                <a:off x="4089981" y="5076803"/>
                <a:ext cx="136440" cy="1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59021" y="5045843"/>
                  <a:ext cx="197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14:cNvPr>
                <p14:cNvContentPartPr/>
                <p14:nvPr/>
              </p14:nvContentPartPr>
              <p14:xfrm>
                <a:off x="4407501" y="4925603"/>
                <a:ext cx="136440" cy="34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376541" y="4894610"/>
                  <a:ext cx="197640" cy="40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14:cNvPr>
                <p14:cNvContentPartPr/>
                <p14:nvPr/>
              </p14:nvContentPartPr>
              <p14:xfrm>
                <a:off x="4430181" y="5144843"/>
                <a:ext cx="91080" cy="2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99221" y="5113883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14:cNvPr>
                <p14:cNvContentPartPr/>
                <p14:nvPr/>
              </p14:nvContentPartPr>
              <p14:xfrm>
                <a:off x="4566261" y="5023883"/>
                <a:ext cx="23040" cy="15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35301" y="4992923"/>
                  <a:ext cx="8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14:cNvPr>
                <p14:cNvContentPartPr/>
                <p14:nvPr/>
              </p14:nvContentPartPr>
              <p14:xfrm>
                <a:off x="4619181" y="5046563"/>
                <a:ext cx="12888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88221" y="5015603"/>
                  <a:ext cx="190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14:cNvPr>
                <p14:cNvContentPartPr/>
                <p14:nvPr/>
              </p14:nvContentPartPr>
              <p14:xfrm>
                <a:off x="4747701" y="5046563"/>
                <a:ext cx="121320" cy="14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16741" y="501560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14:cNvPr>
                <p14:cNvContentPartPr/>
                <p14:nvPr/>
              </p14:nvContentPartPr>
              <p14:xfrm>
                <a:off x="4830861" y="5046563"/>
                <a:ext cx="53280" cy="14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99901" y="5015603"/>
                  <a:ext cx="114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14:cNvPr>
                <p14:cNvContentPartPr/>
                <p14:nvPr/>
              </p14:nvContentPartPr>
              <p14:xfrm>
                <a:off x="4906461" y="5061683"/>
                <a:ext cx="151560" cy="128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75501" y="5030723"/>
                  <a:ext cx="212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14:cNvPr>
                <p14:cNvContentPartPr/>
                <p14:nvPr/>
              </p14:nvContentPartPr>
              <p14:xfrm>
                <a:off x="5087901" y="5046563"/>
                <a:ext cx="113760" cy="13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56941" y="5015603"/>
                  <a:ext cx="17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14:cNvPr>
                <p14:cNvContentPartPr/>
                <p14:nvPr/>
              </p14:nvContentPartPr>
              <p14:xfrm>
                <a:off x="5231541" y="5069963"/>
                <a:ext cx="38160" cy="13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00581" y="5038921"/>
                  <a:ext cx="993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14:cNvPr>
                <p14:cNvContentPartPr/>
                <p14:nvPr/>
              </p14:nvContentPartPr>
              <p14:xfrm>
                <a:off x="5307141" y="5039003"/>
                <a:ext cx="280080" cy="15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76181" y="5008043"/>
                  <a:ext cx="3412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7E1BAF4-B754-2E46-8D74-BD2633592F33}"/>
              </a:ext>
            </a:extLst>
          </p:cNvPr>
          <p:cNvGrpSpPr/>
          <p:nvPr/>
        </p:nvGrpSpPr>
        <p:grpSpPr>
          <a:xfrm>
            <a:off x="6698181" y="4940723"/>
            <a:ext cx="862200" cy="234720"/>
            <a:chOff x="6698181" y="4940723"/>
            <a:chExt cx="8622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14:cNvPr>
                <p14:cNvContentPartPr/>
                <p14:nvPr/>
              </p14:nvContentPartPr>
              <p14:xfrm>
                <a:off x="6698181" y="4940723"/>
                <a:ext cx="136440" cy="23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67221" y="4909715"/>
                  <a:ext cx="197640" cy="296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14:cNvPr>
                <p14:cNvContentPartPr/>
                <p14:nvPr/>
              </p14:nvContentPartPr>
              <p14:xfrm>
                <a:off x="6872061" y="4948283"/>
                <a:ext cx="106200" cy="20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41101" y="4917268"/>
                  <a:ext cx="1674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14:cNvPr>
                <p14:cNvContentPartPr/>
                <p14:nvPr/>
              </p14:nvContentPartPr>
              <p14:xfrm>
                <a:off x="6970341" y="5023883"/>
                <a:ext cx="136440" cy="136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39381" y="4992923"/>
                  <a:ext cx="197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14:cNvPr>
                <p14:cNvContentPartPr/>
                <p14:nvPr/>
              </p14:nvContentPartPr>
              <p14:xfrm>
                <a:off x="7129101" y="5031443"/>
                <a:ext cx="106200" cy="12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98141" y="5000483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14:cNvPr>
                <p14:cNvContentPartPr/>
                <p14:nvPr/>
              </p14:nvContentPartPr>
              <p14:xfrm>
                <a:off x="7416381" y="4955843"/>
                <a:ext cx="144000" cy="204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85421" y="4924828"/>
                  <a:ext cx="2052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14:cNvPr>
                <p14:cNvContentPartPr/>
                <p14:nvPr/>
              </p14:nvContentPartPr>
              <p14:xfrm>
                <a:off x="7393701" y="5031443"/>
                <a:ext cx="13644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62741" y="500048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14:cNvPr>
                <p14:cNvContentPartPr/>
                <p14:nvPr/>
              </p14:nvContentPartPr>
              <p14:xfrm>
                <a:off x="7412781" y="5076803"/>
                <a:ext cx="124560" cy="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81821" y="5045843"/>
                  <a:ext cx="18576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B461FA3-82BF-4242-AFF1-32956B919780}"/>
                  </a:ext>
                </a:extLst>
              </p14:cNvPr>
              <p14:cNvContentPartPr/>
              <p14:nvPr/>
            </p14:nvContentPartPr>
            <p14:xfrm>
              <a:off x="5692701" y="1246403"/>
              <a:ext cx="7941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B461FA3-82BF-4242-AFF1-32956B91978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638677" y="1138403"/>
                <a:ext cx="901849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428B92B-2B11-A043-AF26-346D12E1CAB7}"/>
              </a:ext>
            </a:extLst>
          </p:cNvPr>
          <p:cNvGrpSpPr/>
          <p:nvPr/>
        </p:nvGrpSpPr>
        <p:grpSpPr>
          <a:xfrm>
            <a:off x="3508221" y="5379203"/>
            <a:ext cx="1580040" cy="279000"/>
            <a:chOff x="3508221" y="5379203"/>
            <a:chExt cx="15800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2AD114-E4CA-6843-B056-BCEF7530EEB2}"/>
                    </a:ext>
                  </a:extLst>
                </p14:cNvPr>
                <p14:cNvContentPartPr/>
                <p14:nvPr/>
              </p14:nvContentPartPr>
              <p14:xfrm>
                <a:off x="3560781" y="5394323"/>
                <a:ext cx="23040" cy="19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2AD114-E4CA-6843-B056-BCEF7530EEB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29821" y="5363363"/>
                  <a:ext cx="84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087EAD-D13B-574A-9D5E-9DD99D3F6D69}"/>
                    </a:ext>
                  </a:extLst>
                </p14:cNvPr>
                <p14:cNvContentPartPr/>
                <p14:nvPr/>
              </p14:nvContentPartPr>
              <p14:xfrm>
                <a:off x="3508221" y="5477483"/>
                <a:ext cx="174240" cy="1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087EAD-D13B-574A-9D5E-9DD99D3F6D6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477261" y="5446523"/>
                  <a:ext cx="235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E28DD3-8177-894D-B25E-3E73C7CCD9E6}"/>
                    </a:ext>
                  </a:extLst>
                </p14:cNvPr>
                <p14:cNvContentPartPr/>
                <p14:nvPr/>
              </p14:nvContentPartPr>
              <p14:xfrm>
                <a:off x="3908541" y="5417003"/>
                <a:ext cx="7920" cy="216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E28DD3-8177-894D-B25E-3E73C7CCD9E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77581" y="5386043"/>
                  <a:ext cx="69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56AC03C-52AA-8042-A90A-BF4B63355AB9}"/>
                    </a:ext>
                  </a:extLst>
                </p14:cNvPr>
                <p14:cNvContentPartPr/>
                <p14:nvPr/>
              </p14:nvContentPartPr>
              <p14:xfrm>
                <a:off x="3803781" y="5379203"/>
                <a:ext cx="241560" cy="53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56AC03C-52AA-8042-A90A-BF4B63355A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72821" y="5348243"/>
                  <a:ext cx="30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AC10A2D-60EA-E242-8989-65B6C0F56D70}"/>
                    </a:ext>
                  </a:extLst>
                </p14:cNvPr>
                <p14:cNvContentPartPr/>
                <p14:nvPr/>
              </p14:nvContentPartPr>
              <p14:xfrm>
                <a:off x="3991701" y="5386763"/>
                <a:ext cx="16668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AC10A2D-60EA-E242-8989-65B6C0F56D7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60741" y="5355803"/>
                  <a:ext cx="227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1B0ABF-CFF8-1A4E-B069-F7C475C4C75E}"/>
                    </a:ext>
                  </a:extLst>
                </p14:cNvPr>
                <p14:cNvContentPartPr/>
                <p14:nvPr/>
              </p14:nvContentPartPr>
              <p14:xfrm>
                <a:off x="4158021" y="5417003"/>
                <a:ext cx="83520" cy="232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1B0ABF-CFF8-1A4E-B069-F7C475C4C75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27061" y="5386091"/>
                  <a:ext cx="144720" cy="294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1AC3E5-7F62-6744-8A96-B0C249524E45}"/>
                    </a:ext>
                  </a:extLst>
                </p14:cNvPr>
                <p14:cNvContentPartPr/>
                <p14:nvPr/>
              </p14:nvContentPartPr>
              <p14:xfrm>
                <a:off x="4263861" y="5394323"/>
                <a:ext cx="83520" cy="25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1AC3E5-7F62-6744-8A96-B0C249524E4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32901" y="5363363"/>
                  <a:ext cx="144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15AD3B-BB32-984A-9281-02C977C0A823}"/>
                    </a:ext>
                  </a:extLst>
                </p14:cNvPr>
                <p14:cNvContentPartPr/>
                <p14:nvPr/>
              </p14:nvContentPartPr>
              <p14:xfrm>
                <a:off x="4218501" y="5530403"/>
                <a:ext cx="144000" cy="45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15AD3B-BB32-984A-9281-02C977C0A8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187541" y="5499443"/>
                  <a:ext cx="205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83A1D23-6AD6-2441-90CD-B7AEC62BA946}"/>
                    </a:ext>
                  </a:extLst>
                </p14:cNvPr>
                <p14:cNvContentPartPr/>
                <p14:nvPr/>
              </p14:nvContentPartPr>
              <p14:xfrm>
                <a:off x="4520901" y="5390003"/>
                <a:ext cx="136440" cy="268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83A1D23-6AD6-2441-90CD-B7AEC62BA94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89941" y="5359043"/>
                  <a:ext cx="197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38AEA93-5214-6549-9428-1EA69966E3F9}"/>
                    </a:ext>
                  </a:extLst>
                </p14:cNvPr>
                <p14:cNvContentPartPr/>
                <p14:nvPr/>
              </p14:nvContentPartPr>
              <p14:xfrm>
                <a:off x="4717461" y="5410163"/>
                <a:ext cx="98640" cy="240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38AEA93-5214-6549-9428-1EA69966E3F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86501" y="5379203"/>
                  <a:ext cx="159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6CC307-33AB-A34A-8C64-724D7DBE505B}"/>
                    </a:ext>
                  </a:extLst>
                </p14:cNvPr>
                <p14:cNvContentPartPr/>
                <p14:nvPr/>
              </p14:nvContentPartPr>
              <p14:xfrm>
                <a:off x="4717461" y="5537963"/>
                <a:ext cx="136440" cy="38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6CC307-33AB-A34A-8C64-724D7DBE50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86501" y="5507003"/>
                  <a:ext cx="19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FBA3C5-263B-244D-8225-A5B8F0291DF4}"/>
                    </a:ext>
                  </a:extLst>
                </p14:cNvPr>
                <p14:cNvContentPartPr/>
                <p14:nvPr/>
              </p14:nvContentPartPr>
              <p14:xfrm>
                <a:off x="4951821" y="5424563"/>
                <a:ext cx="7920" cy="4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FBA3C5-263B-244D-8225-A5B8F0291DF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920861" y="5393603"/>
                  <a:ext cx="69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98F293-42A1-B642-B04F-0AEF76BB9913}"/>
                    </a:ext>
                  </a:extLst>
                </p14:cNvPr>
                <p14:cNvContentPartPr/>
                <p14:nvPr/>
              </p14:nvContentPartPr>
              <p14:xfrm>
                <a:off x="5057661" y="5598443"/>
                <a:ext cx="15480" cy="30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98F293-42A1-B642-B04F-0AEF76BB99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26701" y="5567483"/>
                  <a:ext cx="76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B6A01EF-3FB7-D84B-9633-9819D7D2CCF7}"/>
                    </a:ext>
                  </a:extLst>
                </p14:cNvPr>
                <p14:cNvContentPartPr/>
                <p14:nvPr/>
              </p14:nvContentPartPr>
              <p14:xfrm>
                <a:off x="4966941" y="5409443"/>
                <a:ext cx="121320" cy="21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B6A01EF-3FB7-D84B-9633-9819D7D2CCF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35981" y="5378483"/>
                  <a:ext cx="1825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CCBDDA-AC2B-4A4E-AE61-19DA2D16FA71}"/>
              </a:ext>
            </a:extLst>
          </p:cNvPr>
          <p:cNvGrpSpPr/>
          <p:nvPr/>
        </p:nvGrpSpPr>
        <p:grpSpPr>
          <a:xfrm>
            <a:off x="6788901" y="5348963"/>
            <a:ext cx="733680" cy="227160"/>
            <a:chOff x="6788901" y="5348963"/>
            <a:chExt cx="733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C676EF-22C5-034C-98A3-E44874C739EC}"/>
                    </a:ext>
                  </a:extLst>
                </p14:cNvPr>
                <p14:cNvContentPartPr/>
                <p14:nvPr/>
              </p14:nvContentPartPr>
              <p14:xfrm>
                <a:off x="6788901" y="5348963"/>
                <a:ext cx="106200" cy="219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C676EF-22C5-034C-98A3-E44874C739E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757941" y="53180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5220261-9BEC-1442-A91C-41C2692E8AC3}"/>
                    </a:ext>
                  </a:extLst>
                </p14:cNvPr>
                <p14:cNvContentPartPr/>
                <p14:nvPr/>
              </p14:nvContentPartPr>
              <p14:xfrm>
                <a:off x="6917421" y="5351483"/>
                <a:ext cx="113760" cy="217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5220261-9BEC-1442-A91C-41C2692E8A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886461" y="5320523"/>
                  <a:ext cx="17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63F8996-D725-2747-B89A-DCE6E8D3B015}"/>
                    </a:ext>
                  </a:extLst>
                </p14:cNvPr>
                <p14:cNvContentPartPr/>
                <p14:nvPr/>
              </p14:nvContentPartPr>
              <p14:xfrm>
                <a:off x="7083741" y="5364803"/>
                <a:ext cx="113760" cy="21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63F8996-D725-2747-B89A-DCE6E8D3B01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52781" y="5333790"/>
                  <a:ext cx="174960" cy="272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CD37FB-23FE-814F-8757-90EE44C43209}"/>
                    </a:ext>
                  </a:extLst>
                </p14:cNvPr>
                <p14:cNvContentPartPr/>
                <p14:nvPr/>
              </p14:nvContentPartPr>
              <p14:xfrm>
                <a:off x="7363461" y="5364083"/>
                <a:ext cx="159120" cy="196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CD37FB-23FE-814F-8757-90EE44C4320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32501" y="5333123"/>
                  <a:ext cx="22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65323F-9B33-B347-BAA8-AD5B0E66C928}"/>
                    </a:ext>
                  </a:extLst>
                </p14:cNvPr>
                <p14:cNvContentPartPr/>
                <p14:nvPr/>
              </p14:nvContentPartPr>
              <p14:xfrm>
                <a:off x="7348341" y="5447243"/>
                <a:ext cx="161640" cy="23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65323F-9B33-B347-BAA8-AD5B0E66C92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17381" y="5416283"/>
                  <a:ext cx="222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04E4A6-847C-CB44-B031-C44E1BC4FC12}"/>
                    </a:ext>
                  </a:extLst>
                </p14:cNvPr>
                <p14:cNvContentPartPr/>
                <p14:nvPr/>
              </p14:nvContentPartPr>
              <p14:xfrm>
                <a:off x="7363461" y="5507723"/>
                <a:ext cx="128880" cy="2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04E4A6-847C-CB44-B031-C44E1BC4FC1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32501" y="5476763"/>
                  <a:ext cx="19008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6573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3702A-9873-F741-AB18-2C4B695C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" y="241547"/>
            <a:ext cx="4277291" cy="2387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6266A-F3AB-F444-952B-22FC25180D3F}"/>
              </a:ext>
            </a:extLst>
          </p:cNvPr>
          <p:cNvSpPr/>
          <p:nvPr/>
        </p:nvSpPr>
        <p:spPr>
          <a:xfrm>
            <a:off x="5105400" y="512149"/>
            <a:ext cx="673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Le 25 février N, le fournisseur F adresse à son client C la facture n° 81 concernant une vente de marchandises au prix brut de 4000€; remise 10%; TVA 17%; échéance au 25 mars 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E1A321-38ED-D746-B270-DA47DD86E1DC}"/>
              </a:ext>
            </a:extLst>
          </p:cNvPr>
          <p:cNvGrpSpPr/>
          <p:nvPr/>
        </p:nvGrpSpPr>
        <p:grpSpPr>
          <a:xfrm>
            <a:off x="3575901" y="3392003"/>
            <a:ext cx="1202400" cy="369720"/>
            <a:chOff x="3575901" y="3392003"/>
            <a:chExt cx="1202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14:cNvPr>
                <p14:cNvContentPartPr/>
                <p14:nvPr/>
              </p14:nvContentPartPr>
              <p14:xfrm>
                <a:off x="3659061" y="3549683"/>
                <a:ext cx="1548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26BD40-BC26-FF4D-8384-79F48D32B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8101" y="3518668"/>
                  <a:ext cx="76680" cy="26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14:cNvPr>
                <p14:cNvContentPartPr/>
                <p14:nvPr/>
              </p14:nvContentPartPr>
              <p14:xfrm>
                <a:off x="3575901" y="3428723"/>
                <a:ext cx="1742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A31546-2C96-5049-8269-8951789339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4941" y="3397763"/>
                  <a:ext cx="23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14:cNvPr>
                <p14:cNvContentPartPr/>
                <p14:nvPr/>
              </p14:nvContentPartPr>
              <p14:xfrm>
                <a:off x="3764901" y="3564803"/>
                <a:ext cx="532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7BCD6-6DDC-0B48-BB14-6B988BAE9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941" y="3533843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14:cNvPr>
                <p14:cNvContentPartPr/>
                <p14:nvPr/>
              </p14:nvContentPartPr>
              <p14:xfrm>
                <a:off x="3848061" y="3617723"/>
                <a:ext cx="23040" cy="12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B9DEA-0B65-5742-802A-0755878209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101" y="3586763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14:cNvPr>
                <p14:cNvContentPartPr/>
                <p14:nvPr/>
              </p14:nvContentPartPr>
              <p14:xfrm>
                <a:off x="3908541" y="3610163"/>
                <a:ext cx="113760" cy="13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FCD38-0BE3-2349-9F43-6612746B9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7581" y="3579121"/>
                  <a:ext cx="1749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14:cNvPr>
                <p14:cNvContentPartPr/>
                <p14:nvPr/>
              </p14:nvContentPartPr>
              <p14:xfrm>
                <a:off x="3916101" y="3610163"/>
                <a:ext cx="986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F56EFB-70A9-9442-AFCB-624FCDDBA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5141" y="357920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14:cNvPr>
                <p14:cNvContentPartPr/>
                <p14:nvPr/>
              </p14:nvContentPartPr>
              <p14:xfrm>
                <a:off x="4181781" y="3443843"/>
                <a:ext cx="158400" cy="28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9D6B3-F7CD-3D42-98CB-2DB206C681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0821" y="3412883"/>
                  <a:ext cx="219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14:cNvPr>
                <p14:cNvContentPartPr/>
                <p14:nvPr/>
              </p14:nvContentPartPr>
              <p14:xfrm>
                <a:off x="4369701" y="3564803"/>
                <a:ext cx="14400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506F30-9A94-7D4C-A22D-ACD6F7D5B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8741" y="353384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14:cNvPr>
                <p14:cNvContentPartPr/>
                <p14:nvPr/>
              </p14:nvContentPartPr>
              <p14:xfrm>
                <a:off x="4505781" y="3602603"/>
                <a:ext cx="121320" cy="13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0DF8B-DEBB-E048-B2FB-C1F69AC2AB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4821" y="3571643"/>
                  <a:ext cx="182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14:cNvPr>
                <p14:cNvContentPartPr/>
                <p14:nvPr/>
              </p14:nvContentPartPr>
              <p14:xfrm>
                <a:off x="4672101" y="3392003"/>
                <a:ext cx="53280" cy="33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76044-FF84-604F-A707-5429B4F27C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1141" y="3361043"/>
                  <a:ext cx="11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14:cNvPr>
                <p14:cNvContentPartPr/>
                <p14:nvPr/>
              </p14:nvContentPartPr>
              <p14:xfrm>
                <a:off x="4634301" y="3579923"/>
                <a:ext cx="14400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B400F-D33E-434F-A71B-30DB79F7FD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3341" y="35489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A201B-069B-B54A-8815-3F503945A4BC}"/>
              </a:ext>
            </a:extLst>
          </p:cNvPr>
          <p:cNvGrpSpPr/>
          <p:nvPr/>
        </p:nvGrpSpPr>
        <p:grpSpPr>
          <a:xfrm>
            <a:off x="6705741" y="3398483"/>
            <a:ext cx="930240" cy="340560"/>
            <a:chOff x="6705741" y="3398483"/>
            <a:chExt cx="930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14:cNvPr>
                <p14:cNvContentPartPr/>
                <p14:nvPr/>
              </p14:nvContentPartPr>
              <p14:xfrm>
                <a:off x="6705741" y="3398483"/>
                <a:ext cx="121320" cy="26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5D2B65-7790-4742-8AF8-2425B323A8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4781" y="3367523"/>
                  <a:ext cx="18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14:cNvPr>
                <p14:cNvContentPartPr/>
                <p14:nvPr/>
              </p14:nvContentPartPr>
              <p14:xfrm>
                <a:off x="6788901" y="3564803"/>
                <a:ext cx="154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F803F2-BB2D-944E-8BAD-2242382B18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7941" y="3533843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14:cNvPr>
                <p14:cNvContentPartPr/>
                <p14:nvPr/>
              </p14:nvContentPartPr>
              <p14:xfrm>
                <a:off x="6856941" y="3549683"/>
                <a:ext cx="9864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81DC95-8A69-AA42-BB06-F2BEBA79E3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5981" y="3518723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14:cNvPr>
                <p14:cNvContentPartPr/>
                <p14:nvPr/>
              </p14:nvContentPartPr>
              <p14:xfrm>
                <a:off x="6977901" y="3549683"/>
                <a:ext cx="13644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EAD2D-E453-F64A-ABDC-5F618407E6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941" y="3518723"/>
                  <a:ext cx="19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14:cNvPr>
                <p14:cNvContentPartPr/>
                <p14:nvPr/>
              </p14:nvContentPartPr>
              <p14:xfrm>
                <a:off x="7144221" y="3543203"/>
                <a:ext cx="1213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CDD3F-6680-7A4D-BA20-643525D3B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3261" y="3512243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14:cNvPr>
                <p14:cNvContentPartPr/>
                <p14:nvPr/>
              </p14:nvContentPartPr>
              <p14:xfrm>
                <a:off x="7461741" y="3428723"/>
                <a:ext cx="1742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CF9B3-53BC-7849-8D85-09050D4F8F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30781" y="3397763"/>
                  <a:ext cx="23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14:cNvPr>
                <p14:cNvContentPartPr/>
                <p14:nvPr/>
              </p14:nvContentPartPr>
              <p14:xfrm>
                <a:off x="7432221" y="3527003"/>
                <a:ext cx="15480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A078FB-C241-1E46-B89E-AEEF65C315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1261" y="3496043"/>
                  <a:ext cx="21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14:cNvPr>
                <p14:cNvContentPartPr/>
                <p14:nvPr/>
              </p14:nvContentPartPr>
              <p14:xfrm>
                <a:off x="7416381" y="3587483"/>
                <a:ext cx="15912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1D9C97-42AC-384A-91D0-65C7B09581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5421" y="3556523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14:cNvPr>
              <p14:cNvContentPartPr/>
              <p14:nvPr/>
            </p14:nvContentPartPr>
            <p14:xfrm>
              <a:off x="3591021" y="4056203"/>
              <a:ext cx="1969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E101-F5D4-064C-9013-D726A43D43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60061" y="4025243"/>
                <a:ext cx="258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DF749A2-7E39-A546-AC2E-2D529EF66A66}"/>
              </a:ext>
            </a:extLst>
          </p:cNvPr>
          <p:cNvGrpSpPr/>
          <p:nvPr/>
        </p:nvGrpSpPr>
        <p:grpSpPr>
          <a:xfrm>
            <a:off x="3916101" y="3897443"/>
            <a:ext cx="1459440" cy="303120"/>
            <a:chOff x="3916101" y="3897443"/>
            <a:chExt cx="1459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14:cNvPr>
                <p14:cNvContentPartPr/>
                <p14:nvPr/>
              </p14:nvContentPartPr>
              <p14:xfrm>
                <a:off x="3931221" y="3988163"/>
                <a:ext cx="15480" cy="19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5AD45F-82A8-BF45-AADF-D495F5AF9B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0261" y="3957203"/>
                  <a:ext cx="7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14:cNvPr>
                <p14:cNvContentPartPr/>
                <p14:nvPr/>
              </p14:nvContentPartPr>
              <p14:xfrm>
                <a:off x="3916101" y="3897443"/>
                <a:ext cx="13644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01C121-484A-4948-A0F1-BCF60E2D32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85141" y="3866483"/>
                  <a:ext cx="197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14:cNvPr>
                <p14:cNvContentPartPr/>
                <p14:nvPr/>
              </p14:nvContentPartPr>
              <p14:xfrm>
                <a:off x="4059741" y="4003283"/>
                <a:ext cx="9864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77272-1375-6247-A67C-A10AE4EAB5E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28781" y="3972323"/>
                  <a:ext cx="15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14:cNvPr>
                <p14:cNvContentPartPr/>
                <p14:nvPr/>
              </p14:nvContentPartPr>
              <p14:xfrm>
                <a:off x="4180701" y="4033523"/>
                <a:ext cx="21204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B18069-08C2-2348-8D79-AC6AA477A7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49741" y="4002563"/>
                  <a:ext cx="27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14:cNvPr>
                <p14:cNvContentPartPr/>
                <p14:nvPr/>
              </p14:nvContentPartPr>
              <p14:xfrm>
                <a:off x="4422621" y="4026683"/>
                <a:ext cx="792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37E73-E754-9246-AAD7-C1B6C3A3E3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91661" y="3995723"/>
                  <a:ext cx="6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14:cNvPr>
                <p14:cNvContentPartPr/>
                <p14:nvPr/>
              </p14:nvContentPartPr>
              <p14:xfrm>
                <a:off x="4469061" y="4019483"/>
                <a:ext cx="10548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75CC9-6F81-8346-9E94-0A7B295ACB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38101" y="3988523"/>
                  <a:ext cx="16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14:cNvPr>
                <p14:cNvContentPartPr/>
                <p14:nvPr/>
              </p14:nvContentPartPr>
              <p14:xfrm>
                <a:off x="4566261" y="4025963"/>
                <a:ext cx="121320" cy="15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60AE2F-4C51-2244-82B9-BDE88C1E40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35301" y="3995003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14:cNvPr>
                <p14:cNvContentPartPr/>
                <p14:nvPr/>
              </p14:nvContentPartPr>
              <p14:xfrm>
                <a:off x="4823301" y="3906083"/>
                <a:ext cx="15912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033744-76D8-CD4B-8F73-5784B91553F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92341" y="3875123"/>
                  <a:ext cx="22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14:cNvPr>
                <p14:cNvContentPartPr/>
                <p14:nvPr/>
              </p14:nvContentPartPr>
              <p14:xfrm>
                <a:off x="4989621" y="4048643"/>
                <a:ext cx="113760" cy="12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1DA10A-3491-EF4B-BD4A-2D4F5B5944A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58661" y="401768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14:cNvPr>
                <p14:cNvContentPartPr/>
                <p14:nvPr/>
              </p14:nvContentPartPr>
              <p14:xfrm>
                <a:off x="5246661" y="4003283"/>
                <a:ext cx="720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7CEBB-1E54-6646-8303-B2318B31E9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14072" y="3972323"/>
                  <a:ext cx="71621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14:cNvPr>
                <p14:cNvContentPartPr/>
                <p14:nvPr/>
              </p14:nvContentPartPr>
              <p14:xfrm>
                <a:off x="5344941" y="4131803"/>
                <a:ext cx="7920" cy="3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7EB9B0-E2A0-0045-B3D5-7DC1A8B6DD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13981" y="4100843"/>
                  <a:ext cx="69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14:cNvPr>
                <p14:cNvContentPartPr/>
                <p14:nvPr/>
              </p14:nvContentPartPr>
              <p14:xfrm>
                <a:off x="5231541" y="3980603"/>
                <a:ext cx="144000" cy="19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497253-04B6-074C-BACC-BE9F47EC48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00581" y="3949643"/>
                  <a:ext cx="205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14676F-BAB7-BD4E-8145-EE4744E7F956}"/>
              </a:ext>
            </a:extLst>
          </p:cNvPr>
          <p:cNvGrpSpPr/>
          <p:nvPr/>
        </p:nvGrpSpPr>
        <p:grpSpPr>
          <a:xfrm>
            <a:off x="6811581" y="3897443"/>
            <a:ext cx="779040" cy="280080"/>
            <a:chOff x="6811581" y="3897443"/>
            <a:chExt cx="7790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14:cNvPr>
                <p14:cNvContentPartPr/>
                <p14:nvPr/>
              </p14:nvContentPartPr>
              <p14:xfrm>
                <a:off x="6811581" y="3912563"/>
                <a:ext cx="10620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80FE8-AFF4-5C42-A830-9FBB3721F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80621" y="38816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14:cNvPr>
                <p14:cNvContentPartPr/>
                <p14:nvPr/>
              </p14:nvContentPartPr>
              <p14:xfrm>
                <a:off x="6902301" y="4033523"/>
                <a:ext cx="381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C98F53-B911-8843-96A6-6BA8F38C4A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1341" y="400256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14:cNvPr>
                <p14:cNvContentPartPr/>
                <p14:nvPr/>
              </p14:nvContentPartPr>
              <p14:xfrm>
                <a:off x="6986181" y="4018403"/>
                <a:ext cx="120600" cy="15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1FB447-53F2-204F-B6C8-78259B0A39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5128" y="3987443"/>
                  <a:ext cx="18198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14:cNvPr>
                <p14:cNvContentPartPr/>
                <p14:nvPr/>
              </p14:nvContentPartPr>
              <p14:xfrm>
                <a:off x="7129101" y="3989963"/>
                <a:ext cx="1288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1DB267-79FA-B049-A0D9-15378B42E2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98141" y="3959074"/>
                  <a:ext cx="190080" cy="218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14:cNvPr>
                <p14:cNvContentPartPr/>
                <p14:nvPr/>
              </p14:nvContentPartPr>
              <p14:xfrm>
                <a:off x="7408821" y="3897443"/>
                <a:ext cx="181800" cy="21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70593F-972A-A54E-BB7E-D10CF09CB9E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7861" y="3866483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14:cNvPr>
                <p14:cNvContentPartPr/>
                <p14:nvPr/>
              </p14:nvContentPartPr>
              <p14:xfrm>
                <a:off x="7423941" y="3973043"/>
                <a:ext cx="11808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42F4D-2C5F-6142-90D6-BAC21E9D02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92981" y="3942083"/>
                  <a:ext cx="17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14:cNvPr>
                <p14:cNvContentPartPr/>
                <p14:nvPr/>
              </p14:nvContentPartPr>
              <p14:xfrm>
                <a:off x="7378581" y="4033523"/>
                <a:ext cx="1440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7B882-33A1-4A45-BE1E-157F992831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47621" y="4002563"/>
                  <a:ext cx="2052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14:cNvPr>
              <p14:cNvContentPartPr/>
              <p14:nvPr/>
            </p14:nvContentPartPr>
            <p14:xfrm>
              <a:off x="522021" y="1532963"/>
              <a:ext cx="110412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CA7B202-C0C6-D34A-AEB3-F2D8D943C7E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04015" y="1514963"/>
                <a:ext cx="1139772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14:cNvPr>
              <p14:cNvContentPartPr/>
              <p14:nvPr/>
            </p14:nvContentPartPr>
            <p14:xfrm>
              <a:off x="3530901" y="4299563"/>
              <a:ext cx="434700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4AD485-FB35-D141-B301-DC70D32BA83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12901" y="4281563"/>
                <a:ext cx="43826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AAC7154-9284-6649-93CF-2146C19A8DAB}"/>
              </a:ext>
            </a:extLst>
          </p:cNvPr>
          <p:cNvGrpSpPr/>
          <p:nvPr/>
        </p:nvGrpSpPr>
        <p:grpSpPr>
          <a:xfrm>
            <a:off x="3568341" y="4412243"/>
            <a:ext cx="2026440" cy="317160"/>
            <a:chOff x="3568341" y="4412243"/>
            <a:chExt cx="20264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14:cNvPr>
                <p14:cNvContentPartPr/>
                <p14:nvPr/>
              </p14:nvContentPartPr>
              <p14:xfrm>
                <a:off x="3568341" y="4547603"/>
                <a:ext cx="13572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D115B9-FCD4-1147-9EB4-360A5AC48B9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37381" y="4516643"/>
                  <a:ext cx="196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14:cNvPr>
                <p14:cNvContentPartPr/>
                <p14:nvPr/>
              </p14:nvContentPartPr>
              <p14:xfrm>
                <a:off x="3568341" y="4645883"/>
                <a:ext cx="136440" cy="1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E7B864-FD5E-A049-BF6D-43C982519E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37381" y="461492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14:cNvPr>
                <p14:cNvContentPartPr/>
                <p14:nvPr/>
              </p14:nvContentPartPr>
              <p14:xfrm>
                <a:off x="3840501" y="4517363"/>
                <a:ext cx="12132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19B7A-E9EB-8D46-9BFB-9654DD49F5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09541" y="4486403"/>
                  <a:ext cx="18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14:cNvPr>
                <p14:cNvContentPartPr/>
                <p14:nvPr/>
              </p14:nvContentPartPr>
              <p14:xfrm>
                <a:off x="3969021" y="4547603"/>
                <a:ext cx="986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81CF36-2B1A-BF47-9A7F-0053890278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38061" y="4516643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14:cNvPr>
                <p14:cNvContentPartPr/>
                <p14:nvPr/>
              </p14:nvContentPartPr>
              <p14:xfrm>
                <a:off x="4082421" y="4412243"/>
                <a:ext cx="30600" cy="31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B1F367-7B60-484C-9645-6CAD351595A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51461" y="4381283"/>
                  <a:ext cx="91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14:cNvPr>
                <p14:cNvContentPartPr/>
                <p14:nvPr/>
              </p14:nvContentPartPr>
              <p14:xfrm>
                <a:off x="4059741" y="4577843"/>
                <a:ext cx="83520" cy="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101825-4C10-B544-88CF-6E1AC8B87C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8781" y="454688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14:cNvPr>
                <p14:cNvContentPartPr/>
                <p14:nvPr/>
              </p14:nvContentPartPr>
              <p14:xfrm>
                <a:off x="4294101" y="4555163"/>
                <a:ext cx="91080" cy="15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D4D19B-AF86-9648-8C0F-BEEAA5E8161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3141" y="452420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14:cNvPr>
                <p14:cNvContentPartPr/>
                <p14:nvPr/>
              </p14:nvContentPartPr>
              <p14:xfrm>
                <a:off x="4384821" y="4555163"/>
                <a:ext cx="98640" cy="15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7C5059-ECF8-9E48-BE80-56EE7BEB14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53861" y="4524203"/>
                  <a:ext cx="15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14:cNvPr>
                <p14:cNvContentPartPr/>
                <p14:nvPr/>
              </p14:nvContentPartPr>
              <p14:xfrm>
                <a:off x="4520901" y="4577843"/>
                <a:ext cx="19692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25A940-98E4-C64A-8AFC-CF39626E1B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89941" y="4546883"/>
                  <a:ext cx="258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14:cNvPr>
                <p14:cNvContentPartPr/>
                <p14:nvPr/>
              </p14:nvContentPartPr>
              <p14:xfrm>
                <a:off x="4740141" y="4570283"/>
                <a:ext cx="18180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6CF28C-6E4B-EE43-B345-D825C2325F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09181" y="4539245"/>
                  <a:ext cx="24300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14:cNvPr>
                <p14:cNvContentPartPr/>
                <p14:nvPr/>
              </p14:nvContentPartPr>
              <p14:xfrm>
                <a:off x="4921581" y="4562723"/>
                <a:ext cx="219600" cy="13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8BAE9F-212B-BA41-A48C-77A9D4F001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90621" y="4531763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14:cNvPr>
                <p14:cNvContentPartPr/>
                <p14:nvPr/>
              </p14:nvContentPartPr>
              <p14:xfrm>
                <a:off x="5148381" y="4562723"/>
                <a:ext cx="11376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C07BC7-00A7-F849-8F69-293704D642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17421" y="4531763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14:cNvPr>
                <p14:cNvContentPartPr/>
                <p14:nvPr/>
              </p14:nvContentPartPr>
              <p14:xfrm>
                <a:off x="5299581" y="4570283"/>
                <a:ext cx="30600" cy="11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D73E65-175D-CA40-811E-A5A1ADCF67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68621" y="4539323"/>
                  <a:ext cx="91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14:cNvPr>
                <p14:cNvContentPartPr/>
                <p14:nvPr/>
              </p14:nvContentPartPr>
              <p14:xfrm>
                <a:off x="5352501" y="4562723"/>
                <a:ext cx="128880" cy="12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6FEA00-B8CC-9F48-8243-ED81511706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21541" y="4531763"/>
                  <a:ext cx="190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14:cNvPr>
                <p14:cNvContentPartPr/>
                <p14:nvPr/>
              </p14:nvContentPartPr>
              <p14:xfrm>
                <a:off x="5465901" y="4585403"/>
                <a:ext cx="60840" cy="11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8CDD6E-7B1D-6047-9585-F15E7193B76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4941" y="4554443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14:cNvPr>
                <p14:cNvContentPartPr/>
                <p14:nvPr/>
              </p14:nvContentPartPr>
              <p14:xfrm>
                <a:off x="5564181" y="4419083"/>
                <a:ext cx="30600" cy="27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EE5780-6BD8-0B44-87AF-11E275DFC51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33221" y="4388083"/>
                  <a:ext cx="91800" cy="34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14:cNvPr>
                <p14:cNvContentPartPr/>
                <p14:nvPr/>
              </p14:nvContentPartPr>
              <p14:xfrm>
                <a:off x="5300661" y="4456883"/>
                <a:ext cx="2988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C1255E-761B-DE40-8D87-E3A54CA673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69701" y="4425923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B49E5A-A951-654A-AE50-7DBB05AA5DB7}"/>
              </a:ext>
            </a:extLst>
          </p:cNvPr>
          <p:cNvGrpSpPr/>
          <p:nvPr/>
        </p:nvGrpSpPr>
        <p:grpSpPr>
          <a:xfrm>
            <a:off x="6705741" y="4449323"/>
            <a:ext cx="854640" cy="234720"/>
            <a:chOff x="6705741" y="4449323"/>
            <a:chExt cx="8546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14:cNvPr>
                <p14:cNvContentPartPr/>
                <p14:nvPr/>
              </p14:nvContentPartPr>
              <p14:xfrm>
                <a:off x="6705741" y="4449323"/>
                <a:ext cx="11376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0A63C-F0AC-684A-A494-177F95977E6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74781" y="4418363"/>
                  <a:ext cx="174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14:cNvPr>
                <p14:cNvContentPartPr/>
                <p14:nvPr/>
              </p14:nvContentPartPr>
              <p14:xfrm>
                <a:off x="6856941" y="4449323"/>
                <a:ext cx="83520" cy="23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23C6DF-17D0-3F45-A293-0C3E8C91F6E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25981" y="4418363"/>
                  <a:ext cx="144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14:cNvPr>
                <p14:cNvContentPartPr/>
                <p14:nvPr/>
              </p14:nvContentPartPr>
              <p14:xfrm>
                <a:off x="6970341" y="4540043"/>
                <a:ext cx="121320" cy="14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D111FA-6634-4442-9B5F-EABCEE1D56B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39381" y="450908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14:cNvPr>
                <p14:cNvContentPartPr/>
                <p14:nvPr/>
              </p14:nvContentPartPr>
              <p14:xfrm>
                <a:off x="7113981" y="4524923"/>
                <a:ext cx="144000" cy="15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F6B115-D984-724B-A95E-070A453907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83021" y="4493963"/>
                  <a:ext cx="20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14:cNvPr>
                <p14:cNvContentPartPr/>
                <p14:nvPr/>
              </p14:nvContentPartPr>
              <p14:xfrm>
                <a:off x="7401261" y="4449323"/>
                <a:ext cx="15912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A6F4E-D359-CB46-913F-F2CE15911F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70301" y="4418363"/>
                  <a:ext cx="22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14:cNvPr>
                <p14:cNvContentPartPr/>
                <p14:nvPr/>
              </p14:nvContentPartPr>
              <p14:xfrm>
                <a:off x="7371021" y="4532483"/>
                <a:ext cx="14724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175837-20FD-B342-A6E6-6A05D3EE9D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40137" y="4501523"/>
                  <a:ext cx="208291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14:cNvPr>
                <p14:cNvContentPartPr/>
                <p14:nvPr/>
              </p14:nvContentPartPr>
              <p14:xfrm>
                <a:off x="7364181" y="4600523"/>
                <a:ext cx="17352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DBD838-3B5A-2F4E-9AE3-8CF977E79C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33157" y="4569563"/>
                  <a:ext cx="234847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14:cNvPr>
              <p14:cNvContentPartPr/>
              <p14:nvPr/>
            </p14:nvContentPartPr>
            <p14:xfrm>
              <a:off x="3493101" y="4813643"/>
              <a:ext cx="44301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105299-48E1-914C-9625-CCF538D2599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75101" y="4795643"/>
                <a:ext cx="44658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B503B-13C0-6241-B04B-DF0CB6602DEA}"/>
              </a:ext>
            </a:extLst>
          </p:cNvPr>
          <p:cNvGrpSpPr/>
          <p:nvPr/>
        </p:nvGrpSpPr>
        <p:grpSpPr>
          <a:xfrm>
            <a:off x="3523341" y="4925603"/>
            <a:ext cx="2063880" cy="340560"/>
            <a:chOff x="3523341" y="4925603"/>
            <a:chExt cx="20638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14:cNvPr>
                <p14:cNvContentPartPr/>
                <p14:nvPr/>
              </p14:nvContentPartPr>
              <p14:xfrm>
                <a:off x="3530901" y="5076803"/>
                <a:ext cx="97920" cy="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F1453B-51A0-0941-B382-EAEDD1192E9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99941" y="5045843"/>
                  <a:ext cx="15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14:cNvPr>
                <p14:cNvContentPartPr/>
                <p14:nvPr/>
              </p14:nvContentPartPr>
              <p14:xfrm>
                <a:off x="3523341" y="5152403"/>
                <a:ext cx="128880" cy="7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B824676-CD8A-BC40-BFAA-A95AE172C06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92381" y="5121443"/>
                  <a:ext cx="190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14:cNvPr>
                <p14:cNvContentPartPr/>
                <p14:nvPr/>
              </p14:nvContentPartPr>
              <p14:xfrm>
                <a:off x="3810261" y="5031443"/>
                <a:ext cx="136440" cy="15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541B4F-D48A-EA46-860C-A744CB3551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79301" y="5000483"/>
                  <a:ext cx="19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14:cNvPr>
                <p14:cNvContentPartPr/>
                <p14:nvPr/>
              </p14:nvContentPartPr>
              <p14:xfrm>
                <a:off x="3969021" y="5061683"/>
                <a:ext cx="113760" cy="14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5F852F-60ED-F44B-B4C6-04A05DAA522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38061" y="5030723"/>
                  <a:ext cx="17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14:cNvPr>
                <p14:cNvContentPartPr/>
                <p14:nvPr/>
              </p14:nvContentPartPr>
              <p14:xfrm>
                <a:off x="4142901" y="4926323"/>
                <a:ext cx="23040" cy="27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060003-178A-7D4C-BD3B-1ED532E963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11941" y="4895363"/>
                  <a:ext cx="84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14:cNvPr>
                <p14:cNvContentPartPr/>
                <p14:nvPr/>
              </p14:nvContentPartPr>
              <p14:xfrm>
                <a:off x="4089981" y="5076803"/>
                <a:ext cx="136440" cy="1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C94216-99E9-1A45-9BE6-15BCE1BA32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59021" y="5045843"/>
                  <a:ext cx="197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14:cNvPr>
                <p14:cNvContentPartPr/>
                <p14:nvPr/>
              </p14:nvContentPartPr>
              <p14:xfrm>
                <a:off x="4407501" y="4925603"/>
                <a:ext cx="136440" cy="34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06BEAB-08A4-9243-A8B6-DEF522B9F9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376541" y="4894610"/>
                  <a:ext cx="197640" cy="40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14:cNvPr>
                <p14:cNvContentPartPr/>
                <p14:nvPr/>
              </p14:nvContentPartPr>
              <p14:xfrm>
                <a:off x="4430181" y="5144843"/>
                <a:ext cx="91080" cy="2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7B4F31-C4F8-054D-85D7-0AEC01918F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99221" y="5113883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14:cNvPr>
                <p14:cNvContentPartPr/>
                <p14:nvPr/>
              </p14:nvContentPartPr>
              <p14:xfrm>
                <a:off x="4566261" y="5023883"/>
                <a:ext cx="23040" cy="15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B862E-003B-6A48-BF8C-3144530736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35301" y="4992923"/>
                  <a:ext cx="8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14:cNvPr>
                <p14:cNvContentPartPr/>
                <p14:nvPr/>
              </p14:nvContentPartPr>
              <p14:xfrm>
                <a:off x="4619181" y="5046563"/>
                <a:ext cx="12888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B39654-27CA-6A4D-902A-648A21B54D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88221" y="5015603"/>
                  <a:ext cx="190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14:cNvPr>
                <p14:cNvContentPartPr/>
                <p14:nvPr/>
              </p14:nvContentPartPr>
              <p14:xfrm>
                <a:off x="4747701" y="5046563"/>
                <a:ext cx="121320" cy="14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34A27-4ED3-0346-B5AC-DCED6FFD3E9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16741" y="501560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14:cNvPr>
                <p14:cNvContentPartPr/>
                <p14:nvPr/>
              </p14:nvContentPartPr>
              <p14:xfrm>
                <a:off x="4830861" y="5046563"/>
                <a:ext cx="53280" cy="14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E81603-2913-C54E-B336-6E2F664E1F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99901" y="5015603"/>
                  <a:ext cx="114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14:cNvPr>
                <p14:cNvContentPartPr/>
                <p14:nvPr/>
              </p14:nvContentPartPr>
              <p14:xfrm>
                <a:off x="4906461" y="5061683"/>
                <a:ext cx="151560" cy="128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080ECE-8383-8E4C-A663-3BCCD2A840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75501" y="5030723"/>
                  <a:ext cx="212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14:cNvPr>
                <p14:cNvContentPartPr/>
                <p14:nvPr/>
              </p14:nvContentPartPr>
              <p14:xfrm>
                <a:off x="5087901" y="5046563"/>
                <a:ext cx="113760" cy="13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EDEC25-FACA-B544-876E-5411619E267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56941" y="5015603"/>
                  <a:ext cx="17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14:cNvPr>
                <p14:cNvContentPartPr/>
                <p14:nvPr/>
              </p14:nvContentPartPr>
              <p14:xfrm>
                <a:off x="5231541" y="5069963"/>
                <a:ext cx="38160" cy="13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2393EC-3351-1642-9980-95F5FA7F7E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00581" y="5038921"/>
                  <a:ext cx="99360" cy="19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14:cNvPr>
                <p14:cNvContentPartPr/>
                <p14:nvPr/>
              </p14:nvContentPartPr>
              <p14:xfrm>
                <a:off x="5307141" y="5039003"/>
                <a:ext cx="280080" cy="15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A13B8F-FBB3-FB48-8E5B-7BFBD5FF42E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76181" y="5008043"/>
                  <a:ext cx="34128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7E1BAF4-B754-2E46-8D74-BD2633592F33}"/>
              </a:ext>
            </a:extLst>
          </p:cNvPr>
          <p:cNvGrpSpPr/>
          <p:nvPr/>
        </p:nvGrpSpPr>
        <p:grpSpPr>
          <a:xfrm>
            <a:off x="6698181" y="4940723"/>
            <a:ext cx="862200" cy="234720"/>
            <a:chOff x="6698181" y="4940723"/>
            <a:chExt cx="8622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14:cNvPr>
                <p14:cNvContentPartPr/>
                <p14:nvPr/>
              </p14:nvContentPartPr>
              <p14:xfrm>
                <a:off x="6698181" y="4940723"/>
                <a:ext cx="136440" cy="23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8AB8B4-816C-5C49-B263-0DCC7AFFBF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67221" y="4909715"/>
                  <a:ext cx="197640" cy="296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14:cNvPr>
                <p14:cNvContentPartPr/>
                <p14:nvPr/>
              </p14:nvContentPartPr>
              <p14:xfrm>
                <a:off x="6872061" y="4948283"/>
                <a:ext cx="106200" cy="20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95F8B1-08AE-0842-BB1E-052FF1C96D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41101" y="4917268"/>
                  <a:ext cx="1674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14:cNvPr>
                <p14:cNvContentPartPr/>
                <p14:nvPr/>
              </p14:nvContentPartPr>
              <p14:xfrm>
                <a:off x="6970341" y="5023883"/>
                <a:ext cx="136440" cy="136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B560CD-817D-3A41-A81B-0B41E55E895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39381" y="4992923"/>
                  <a:ext cx="197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14:cNvPr>
                <p14:cNvContentPartPr/>
                <p14:nvPr/>
              </p14:nvContentPartPr>
              <p14:xfrm>
                <a:off x="7129101" y="5031443"/>
                <a:ext cx="106200" cy="12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52FD32-E85B-624C-90B0-3E4A7AFA59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98141" y="5000483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14:cNvPr>
                <p14:cNvContentPartPr/>
                <p14:nvPr/>
              </p14:nvContentPartPr>
              <p14:xfrm>
                <a:off x="7416381" y="4955843"/>
                <a:ext cx="144000" cy="204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BBC758-EABB-2F47-84D5-74564C0A84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85421" y="4924828"/>
                  <a:ext cx="205200" cy="265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14:cNvPr>
                <p14:cNvContentPartPr/>
                <p14:nvPr/>
              </p14:nvContentPartPr>
              <p14:xfrm>
                <a:off x="7393701" y="5031443"/>
                <a:ext cx="13644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302E39-F79B-FA48-B545-9AAC3577F1B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62741" y="5000483"/>
                  <a:ext cx="197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14:cNvPr>
                <p14:cNvContentPartPr/>
                <p14:nvPr/>
              </p14:nvContentPartPr>
              <p14:xfrm>
                <a:off x="7412781" y="5076803"/>
                <a:ext cx="124560" cy="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5ACA15-62CF-F340-B469-0422663305C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81821" y="5045843"/>
                  <a:ext cx="1857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428B92B-2B11-A043-AF26-346D12E1CAB7}"/>
              </a:ext>
            </a:extLst>
          </p:cNvPr>
          <p:cNvGrpSpPr/>
          <p:nvPr/>
        </p:nvGrpSpPr>
        <p:grpSpPr>
          <a:xfrm>
            <a:off x="3508221" y="5379203"/>
            <a:ext cx="1580040" cy="279000"/>
            <a:chOff x="3508221" y="5379203"/>
            <a:chExt cx="15800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2AD114-E4CA-6843-B056-BCEF7530EEB2}"/>
                    </a:ext>
                  </a:extLst>
                </p14:cNvPr>
                <p14:cNvContentPartPr/>
                <p14:nvPr/>
              </p14:nvContentPartPr>
              <p14:xfrm>
                <a:off x="3560781" y="5394323"/>
                <a:ext cx="23040" cy="19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2AD114-E4CA-6843-B056-BCEF7530EE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29821" y="5363363"/>
                  <a:ext cx="84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087EAD-D13B-574A-9D5E-9DD99D3F6D69}"/>
                    </a:ext>
                  </a:extLst>
                </p14:cNvPr>
                <p14:cNvContentPartPr/>
                <p14:nvPr/>
              </p14:nvContentPartPr>
              <p14:xfrm>
                <a:off x="3508221" y="5477483"/>
                <a:ext cx="174240" cy="1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087EAD-D13B-574A-9D5E-9DD99D3F6D6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77261" y="5446523"/>
                  <a:ext cx="235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E28DD3-8177-894D-B25E-3E73C7CCD9E6}"/>
                    </a:ext>
                  </a:extLst>
                </p14:cNvPr>
                <p14:cNvContentPartPr/>
                <p14:nvPr/>
              </p14:nvContentPartPr>
              <p14:xfrm>
                <a:off x="3908541" y="5417003"/>
                <a:ext cx="7920" cy="216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E28DD3-8177-894D-B25E-3E73C7CCD9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77581" y="5386043"/>
                  <a:ext cx="69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56AC03C-52AA-8042-A90A-BF4B63355AB9}"/>
                    </a:ext>
                  </a:extLst>
                </p14:cNvPr>
                <p14:cNvContentPartPr/>
                <p14:nvPr/>
              </p14:nvContentPartPr>
              <p14:xfrm>
                <a:off x="3803781" y="5379203"/>
                <a:ext cx="241560" cy="53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56AC03C-52AA-8042-A90A-BF4B63355A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72821" y="5348243"/>
                  <a:ext cx="30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AC10A2D-60EA-E242-8989-65B6C0F56D70}"/>
                    </a:ext>
                  </a:extLst>
                </p14:cNvPr>
                <p14:cNvContentPartPr/>
                <p14:nvPr/>
              </p14:nvContentPartPr>
              <p14:xfrm>
                <a:off x="3991701" y="5386763"/>
                <a:ext cx="16668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AC10A2D-60EA-E242-8989-65B6C0F56D7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60741" y="5355803"/>
                  <a:ext cx="227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1B0ABF-CFF8-1A4E-B069-F7C475C4C75E}"/>
                    </a:ext>
                  </a:extLst>
                </p14:cNvPr>
                <p14:cNvContentPartPr/>
                <p14:nvPr/>
              </p14:nvContentPartPr>
              <p14:xfrm>
                <a:off x="4158021" y="5417003"/>
                <a:ext cx="83520" cy="232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1B0ABF-CFF8-1A4E-B069-F7C475C4C75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27061" y="5386091"/>
                  <a:ext cx="144720" cy="294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1AC3E5-7F62-6744-8A96-B0C249524E45}"/>
                    </a:ext>
                  </a:extLst>
                </p14:cNvPr>
                <p14:cNvContentPartPr/>
                <p14:nvPr/>
              </p14:nvContentPartPr>
              <p14:xfrm>
                <a:off x="4263861" y="5394323"/>
                <a:ext cx="83520" cy="25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1AC3E5-7F62-6744-8A96-B0C249524E4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32901" y="5363363"/>
                  <a:ext cx="144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15AD3B-BB32-984A-9281-02C977C0A823}"/>
                    </a:ext>
                  </a:extLst>
                </p14:cNvPr>
                <p14:cNvContentPartPr/>
                <p14:nvPr/>
              </p14:nvContentPartPr>
              <p14:xfrm>
                <a:off x="4218501" y="5530403"/>
                <a:ext cx="144000" cy="45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15AD3B-BB32-984A-9281-02C977C0A82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87541" y="5499443"/>
                  <a:ext cx="205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83A1D23-6AD6-2441-90CD-B7AEC62BA946}"/>
                    </a:ext>
                  </a:extLst>
                </p14:cNvPr>
                <p14:cNvContentPartPr/>
                <p14:nvPr/>
              </p14:nvContentPartPr>
              <p14:xfrm>
                <a:off x="4520901" y="5390003"/>
                <a:ext cx="136440" cy="268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83A1D23-6AD6-2441-90CD-B7AEC62BA94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89941" y="5359043"/>
                  <a:ext cx="197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38AEA93-5214-6549-9428-1EA69966E3F9}"/>
                    </a:ext>
                  </a:extLst>
                </p14:cNvPr>
                <p14:cNvContentPartPr/>
                <p14:nvPr/>
              </p14:nvContentPartPr>
              <p14:xfrm>
                <a:off x="4717461" y="5410163"/>
                <a:ext cx="98640" cy="240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38AEA93-5214-6549-9428-1EA69966E3F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86501" y="5379203"/>
                  <a:ext cx="159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6CC307-33AB-A34A-8C64-724D7DBE505B}"/>
                    </a:ext>
                  </a:extLst>
                </p14:cNvPr>
                <p14:cNvContentPartPr/>
                <p14:nvPr/>
              </p14:nvContentPartPr>
              <p14:xfrm>
                <a:off x="4717461" y="5537963"/>
                <a:ext cx="136440" cy="38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6CC307-33AB-A34A-8C64-724D7DBE505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86501" y="5507003"/>
                  <a:ext cx="19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FBA3C5-263B-244D-8225-A5B8F0291DF4}"/>
                    </a:ext>
                  </a:extLst>
                </p14:cNvPr>
                <p14:cNvContentPartPr/>
                <p14:nvPr/>
              </p14:nvContentPartPr>
              <p14:xfrm>
                <a:off x="4951821" y="5424563"/>
                <a:ext cx="7920" cy="4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FBA3C5-263B-244D-8225-A5B8F0291DF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920861" y="5393603"/>
                  <a:ext cx="69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98F293-42A1-B642-B04F-0AEF76BB9913}"/>
                    </a:ext>
                  </a:extLst>
                </p14:cNvPr>
                <p14:cNvContentPartPr/>
                <p14:nvPr/>
              </p14:nvContentPartPr>
              <p14:xfrm>
                <a:off x="5057661" y="5598443"/>
                <a:ext cx="15480" cy="30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98F293-42A1-B642-B04F-0AEF76BB99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26701" y="5567483"/>
                  <a:ext cx="76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B6A01EF-3FB7-D84B-9633-9819D7D2CCF7}"/>
                    </a:ext>
                  </a:extLst>
                </p14:cNvPr>
                <p14:cNvContentPartPr/>
                <p14:nvPr/>
              </p14:nvContentPartPr>
              <p14:xfrm>
                <a:off x="4966941" y="5409443"/>
                <a:ext cx="121320" cy="21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B6A01EF-3FB7-D84B-9633-9819D7D2CCF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35981" y="5378483"/>
                  <a:ext cx="1825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CCBDDA-AC2B-4A4E-AE61-19DA2D16FA71}"/>
              </a:ext>
            </a:extLst>
          </p:cNvPr>
          <p:cNvGrpSpPr/>
          <p:nvPr/>
        </p:nvGrpSpPr>
        <p:grpSpPr>
          <a:xfrm>
            <a:off x="6788901" y="5348963"/>
            <a:ext cx="733680" cy="227160"/>
            <a:chOff x="6788901" y="5348963"/>
            <a:chExt cx="733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C676EF-22C5-034C-98A3-E44874C739EC}"/>
                    </a:ext>
                  </a:extLst>
                </p14:cNvPr>
                <p14:cNvContentPartPr/>
                <p14:nvPr/>
              </p14:nvContentPartPr>
              <p14:xfrm>
                <a:off x="6788901" y="5348963"/>
                <a:ext cx="106200" cy="219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C676EF-22C5-034C-98A3-E44874C739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757941" y="5318003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5220261-9BEC-1442-A91C-41C2692E8AC3}"/>
                    </a:ext>
                  </a:extLst>
                </p14:cNvPr>
                <p14:cNvContentPartPr/>
                <p14:nvPr/>
              </p14:nvContentPartPr>
              <p14:xfrm>
                <a:off x="6917421" y="5351483"/>
                <a:ext cx="113760" cy="217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5220261-9BEC-1442-A91C-41C2692E8A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886461" y="5320523"/>
                  <a:ext cx="17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63F8996-D725-2747-B89A-DCE6E8D3B015}"/>
                    </a:ext>
                  </a:extLst>
                </p14:cNvPr>
                <p14:cNvContentPartPr/>
                <p14:nvPr/>
              </p14:nvContentPartPr>
              <p14:xfrm>
                <a:off x="7083741" y="5364803"/>
                <a:ext cx="113760" cy="21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63F8996-D725-2747-B89A-DCE6E8D3B01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52781" y="5333790"/>
                  <a:ext cx="174960" cy="272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CD37FB-23FE-814F-8757-90EE44C43209}"/>
                    </a:ext>
                  </a:extLst>
                </p14:cNvPr>
                <p14:cNvContentPartPr/>
                <p14:nvPr/>
              </p14:nvContentPartPr>
              <p14:xfrm>
                <a:off x="7363461" y="5364083"/>
                <a:ext cx="159120" cy="196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CD37FB-23FE-814F-8757-90EE44C432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32501" y="5333123"/>
                  <a:ext cx="22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65323F-9B33-B347-BAA8-AD5B0E66C928}"/>
                    </a:ext>
                  </a:extLst>
                </p14:cNvPr>
                <p14:cNvContentPartPr/>
                <p14:nvPr/>
              </p14:nvContentPartPr>
              <p14:xfrm>
                <a:off x="7348341" y="5447243"/>
                <a:ext cx="161640" cy="23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65323F-9B33-B347-BAA8-AD5B0E66C92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17381" y="5416283"/>
                  <a:ext cx="222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04E4A6-847C-CB44-B031-C44E1BC4FC12}"/>
                    </a:ext>
                  </a:extLst>
                </p14:cNvPr>
                <p14:cNvContentPartPr/>
                <p14:nvPr/>
              </p14:nvContentPartPr>
              <p14:xfrm>
                <a:off x="7363461" y="5507723"/>
                <a:ext cx="128880" cy="2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04E4A6-847C-CB44-B031-C44E1BC4FC1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32501" y="5476763"/>
                  <a:ext cx="1900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C588185-2317-F146-A464-9AF778B31187}"/>
                  </a:ext>
                </a:extLst>
              </p14:cNvPr>
              <p14:cNvContentPartPr/>
              <p14:nvPr/>
            </p14:nvContentPartPr>
            <p14:xfrm>
              <a:off x="3462861" y="5773763"/>
              <a:ext cx="455868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C588185-2317-F146-A464-9AF778B31187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444861" y="5755763"/>
                <a:ext cx="45943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6434F65-A385-9F4C-BB32-D0B98C1874D6}"/>
              </a:ext>
            </a:extLst>
          </p:cNvPr>
          <p:cNvGrpSpPr/>
          <p:nvPr/>
        </p:nvGrpSpPr>
        <p:grpSpPr>
          <a:xfrm>
            <a:off x="3538461" y="5863043"/>
            <a:ext cx="2850120" cy="484200"/>
            <a:chOff x="3538461" y="5863043"/>
            <a:chExt cx="28501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47DEEF-A329-6644-BCF7-5F37D63D88CE}"/>
                    </a:ext>
                  </a:extLst>
                </p14:cNvPr>
                <p14:cNvContentPartPr/>
                <p14:nvPr/>
              </p14:nvContentPartPr>
              <p14:xfrm>
                <a:off x="3538461" y="5999123"/>
                <a:ext cx="106200" cy="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47DEEF-A329-6644-BCF7-5F37D63D88C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507501" y="5968163"/>
                  <a:ext cx="167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4668268-2AB8-0F49-BEBD-C04BF54C3813}"/>
                    </a:ext>
                  </a:extLst>
                </p14:cNvPr>
                <p14:cNvContentPartPr/>
                <p14:nvPr/>
              </p14:nvContentPartPr>
              <p14:xfrm>
                <a:off x="3539181" y="6067163"/>
                <a:ext cx="113040" cy="1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4668268-2AB8-0F49-BEBD-C04BF54C38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508221" y="6036203"/>
                  <a:ext cx="174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4C8AE8-3BFC-614D-9782-E4D463EE23CC}"/>
                    </a:ext>
                  </a:extLst>
                </p14:cNvPr>
                <p14:cNvContentPartPr/>
                <p14:nvPr/>
              </p14:nvContentPartPr>
              <p14:xfrm>
                <a:off x="3810261" y="5984723"/>
                <a:ext cx="174240" cy="150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4C8AE8-3BFC-614D-9782-E4D463EE23C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79301" y="5953689"/>
                  <a:ext cx="235440" cy="212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B46569-D20A-8549-A251-31722E82502C}"/>
                    </a:ext>
                  </a:extLst>
                </p14:cNvPr>
                <p14:cNvContentPartPr/>
                <p14:nvPr/>
              </p14:nvContentPartPr>
              <p14:xfrm>
                <a:off x="4006821" y="6014243"/>
                <a:ext cx="98640" cy="128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B46569-D20A-8549-A251-31722E82502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975861" y="5983283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E9ED41-964F-EA4C-883F-75C9BBEA925E}"/>
                    </a:ext>
                  </a:extLst>
                </p14:cNvPr>
                <p14:cNvContentPartPr/>
                <p14:nvPr/>
              </p14:nvContentPartPr>
              <p14:xfrm>
                <a:off x="4112661" y="6044483"/>
                <a:ext cx="106200" cy="110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E9ED41-964F-EA4C-883F-75C9BBEA925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81701" y="6013523"/>
                  <a:ext cx="16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B3224CF-738B-214A-BC3C-9ED4C3601B4E}"/>
                    </a:ext>
                  </a:extLst>
                </p14:cNvPr>
                <p14:cNvContentPartPr/>
                <p14:nvPr/>
              </p14:nvContentPartPr>
              <p14:xfrm>
                <a:off x="4271421" y="5867363"/>
                <a:ext cx="22320" cy="271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B3224CF-738B-214A-BC3C-9ED4C3601B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240461" y="5836403"/>
                  <a:ext cx="83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C84D9F5-D045-684D-9B61-8E29E8787E12}"/>
                    </a:ext>
                  </a:extLst>
                </p14:cNvPr>
                <p14:cNvContentPartPr/>
                <p14:nvPr/>
              </p14:nvContentPartPr>
              <p14:xfrm>
                <a:off x="4263861" y="6067163"/>
                <a:ext cx="106200" cy="15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C84D9F5-D045-684D-9B61-8E29E8787E1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32901" y="6036203"/>
                  <a:ext cx="16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C9EE172-E1E4-2E43-820E-9143A6D58D1C}"/>
                    </a:ext>
                  </a:extLst>
                </p14:cNvPr>
                <p14:cNvContentPartPr/>
                <p14:nvPr/>
              </p14:nvContentPartPr>
              <p14:xfrm>
                <a:off x="4354581" y="6036923"/>
                <a:ext cx="113760" cy="12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C9EE172-E1E4-2E43-820E-9143A6D58D1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23621" y="6005963"/>
                  <a:ext cx="17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544D3A8-3005-EF48-9F75-A8B483616E0D}"/>
                    </a:ext>
                  </a:extLst>
                </p14:cNvPr>
                <p14:cNvContentPartPr/>
                <p14:nvPr/>
              </p14:nvContentPartPr>
              <p14:xfrm>
                <a:off x="4430181" y="6044483"/>
                <a:ext cx="38160" cy="136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544D3A8-3005-EF48-9F75-A8B483616E0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99221" y="6013523"/>
                  <a:ext cx="99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088013-3C46-C344-874D-DFB993FA180F}"/>
                    </a:ext>
                  </a:extLst>
                </p14:cNvPr>
                <p14:cNvContentPartPr/>
                <p14:nvPr/>
              </p14:nvContentPartPr>
              <p14:xfrm>
                <a:off x="4520901" y="6044483"/>
                <a:ext cx="121320" cy="144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088013-3C46-C344-874D-DFB993FA180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489941" y="601352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B11D845-308D-AF40-8E92-891EF772307A}"/>
                    </a:ext>
                  </a:extLst>
                </p14:cNvPr>
                <p14:cNvContentPartPr/>
                <p14:nvPr/>
              </p14:nvContentPartPr>
              <p14:xfrm>
                <a:off x="4694781" y="5863043"/>
                <a:ext cx="128880" cy="324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B11D845-308D-AF40-8E92-891EF77230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63821" y="5832083"/>
                  <a:ext cx="190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4F28C56-88A2-C240-93D8-CF1ED9594771}"/>
                    </a:ext>
                  </a:extLst>
                </p14:cNvPr>
                <p14:cNvContentPartPr/>
                <p14:nvPr/>
              </p14:nvContentPartPr>
              <p14:xfrm>
                <a:off x="4891341" y="6067163"/>
                <a:ext cx="128880" cy="128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4F28C56-88A2-C240-93D8-CF1ED959477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60381" y="6036203"/>
                  <a:ext cx="190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6546E8-2C61-B247-80D1-593301F3D381}"/>
                    </a:ext>
                  </a:extLst>
                </p14:cNvPr>
                <p14:cNvContentPartPr/>
                <p14:nvPr/>
              </p14:nvContentPartPr>
              <p14:xfrm>
                <a:off x="4899981" y="5946203"/>
                <a:ext cx="113040" cy="68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6546E8-2C61-B247-80D1-593301F3D3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69021" y="5915243"/>
                  <a:ext cx="174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2998DA1-2036-3742-BED7-B9D59FE1E613}"/>
                    </a:ext>
                  </a:extLst>
                </p14:cNvPr>
                <p14:cNvContentPartPr/>
                <p14:nvPr/>
              </p14:nvContentPartPr>
              <p14:xfrm>
                <a:off x="5148381" y="6059603"/>
                <a:ext cx="106200" cy="222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2998DA1-2036-3742-BED7-B9D59FE1E6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17421" y="6028693"/>
                  <a:ext cx="167400" cy="28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BB06733-C25C-5E44-9117-C762621D75B3}"/>
                    </a:ext>
                  </a:extLst>
                </p14:cNvPr>
                <p14:cNvContentPartPr/>
                <p14:nvPr/>
              </p14:nvContentPartPr>
              <p14:xfrm>
                <a:off x="5246661" y="6029363"/>
                <a:ext cx="264960" cy="317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BB06733-C25C-5E44-9117-C762621D75B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15701" y="5998403"/>
                  <a:ext cx="3261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027A2E-B59C-D44F-B090-3ADAC9D5A3F4}"/>
                    </a:ext>
                  </a:extLst>
                </p14:cNvPr>
                <p14:cNvContentPartPr/>
                <p14:nvPr/>
              </p14:nvContentPartPr>
              <p14:xfrm>
                <a:off x="5496141" y="6052043"/>
                <a:ext cx="264960" cy="15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027A2E-B59C-D44F-B090-3ADAC9D5A3F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65181" y="6021083"/>
                  <a:ext cx="326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0E93184-1512-364F-80CE-BB13D099BDC6}"/>
                    </a:ext>
                  </a:extLst>
                </p14:cNvPr>
                <p14:cNvContentPartPr/>
                <p14:nvPr/>
              </p14:nvContentPartPr>
              <p14:xfrm>
                <a:off x="5972421" y="6006683"/>
                <a:ext cx="15480" cy="165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0E93184-1512-364F-80CE-BB13D099BDC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941461" y="5975723"/>
                  <a:ext cx="7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0FD5DF-6C28-A64B-B004-3EB24ED4F535}"/>
                    </a:ext>
                  </a:extLst>
                </p14:cNvPr>
                <p14:cNvContentPartPr/>
                <p14:nvPr/>
              </p14:nvContentPartPr>
              <p14:xfrm>
                <a:off x="5896821" y="5961323"/>
                <a:ext cx="181800" cy="38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0FD5DF-6C28-A64B-B004-3EB24ED4F53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865861" y="5930363"/>
                  <a:ext cx="243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EC5B956-9075-3A48-8847-09D6609035C4}"/>
                    </a:ext>
                  </a:extLst>
                </p14:cNvPr>
                <p14:cNvContentPartPr/>
                <p14:nvPr/>
              </p14:nvContentPartPr>
              <p14:xfrm>
                <a:off x="6100941" y="5999123"/>
                <a:ext cx="23040" cy="185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EC5B956-9075-3A48-8847-09D6609035C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069981" y="5968223"/>
                  <a:ext cx="84240" cy="246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DB0EA64-355F-494C-B1BC-99D6A1690474}"/>
                    </a:ext>
                  </a:extLst>
                </p14:cNvPr>
                <p14:cNvContentPartPr/>
                <p14:nvPr/>
              </p14:nvContentPartPr>
              <p14:xfrm>
                <a:off x="6021021" y="5984003"/>
                <a:ext cx="186120" cy="2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DB0EA64-355F-494C-B1BC-99D6A169047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90061" y="5953043"/>
                  <a:ext cx="247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44954A5-DA38-5B40-BF36-9FC7827BCC1A}"/>
                    </a:ext>
                  </a:extLst>
                </p14:cNvPr>
                <p14:cNvContentPartPr/>
                <p14:nvPr/>
              </p14:nvContentPartPr>
              <p14:xfrm>
                <a:off x="6206781" y="6014243"/>
                <a:ext cx="181800" cy="204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44954A5-DA38-5B40-BF36-9FC7827BCC1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175821" y="5983283"/>
                  <a:ext cx="2430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00A5AAB-EC85-AD47-A66B-8021B1201DCC}"/>
              </a:ext>
            </a:extLst>
          </p:cNvPr>
          <p:cNvGrpSpPr/>
          <p:nvPr/>
        </p:nvGrpSpPr>
        <p:grpSpPr>
          <a:xfrm>
            <a:off x="6735981" y="5916683"/>
            <a:ext cx="854640" cy="279360"/>
            <a:chOff x="6735981" y="5916683"/>
            <a:chExt cx="8546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5A6D9C-98EE-8140-8734-7943A37C3368}"/>
                    </a:ext>
                  </a:extLst>
                </p14:cNvPr>
                <p14:cNvContentPartPr/>
                <p14:nvPr/>
              </p14:nvContentPartPr>
              <p14:xfrm>
                <a:off x="6735981" y="5916683"/>
                <a:ext cx="91080" cy="256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5A6D9C-98EE-8140-8734-7943A37C336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05021" y="5885680"/>
                  <a:ext cx="152280" cy="317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FD982E-4CFB-B849-8612-9891764D5C04}"/>
                    </a:ext>
                  </a:extLst>
                </p14:cNvPr>
                <p14:cNvContentPartPr/>
                <p14:nvPr/>
              </p14:nvContentPartPr>
              <p14:xfrm>
                <a:off x="6875301" y="5946923"/>
                <a:ext cx="118080" cy="249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FD982E-4CFB-B849-8612-9891764D5C0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44246" y="5915918"/>
                  <a:ext cx="179467" cy="310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EE3DE14-7F64-E74D-92A5-CF31977AEA03}"/>
                    </a:ext>
                  </a:extLst>
                </p14:cNvPr>
                <p14:cNvContentPartPr/>
                <p14:nvPr/>
              </p14:nvContentPartPr>
              <p14:xfrm>
                <a:off x="7015701" y="5951243"/>
                <a:ext cx="120600" cy="199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EE3DE14-7F64-E74D-92A5-CF31977AEA0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984741" y="5920283"/>
                  <a:ext cx="181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88EE928-7426-3146-BD6A-68F3CB457168}"/>
                    </a:ext>
                  </a:extLst>
                </p14:cNvPr>
                <p14:cNvContentPartPr/>
                <p14:nvPr/>
              </p14:nvContentPartPr>
              <p14:xfrm>
                <a:off x="7159341" y="5954483"/>
                <a:ext cx="136440" cy="232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88EE928-7426-3146-BD6A-68F3CB45716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128381" y="5923523"/>
                  <a:ext cx="197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47C6CC-265E-F844-BB70-E1970A868A9F}"/>
                    </a:ext>
                  </a:extLst>
                </p14:cNvPr>
                <p14:cNvContentPartPr/>
                <p14:nvPr/>
              </p14:nvContentPartPr>
              <p14:xfrm>
                <a:off x="7439061" y="5961323"/>
                <a:ext cx="151560" cy="204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47C6CC-265E-F844-BB70-E1970A868A9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08101" y="5930363"/>
                  <a:ext cx="212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2E7C797-3BC6-8F42-BCF3-C5342A3CE914}"/>
                    </a:ext>
                  </a:extLst>
                </p14:cNvPr>
                <p14:cNvContentPartPr/>
                <p14:nvPr/>
              </p14:nvContentPartPr>
              <p14:xfrm>
                <a:off x="7416381" y="6044483"/>
                <a:ext cx="128880" cy="15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2E7C797-3BC6-8F42-BCF3-C5342A3CE91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385421" y="6013523"/>
                  <a:ext cx="19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11547F0-D76F-744A-B24E-A051BC075D99}"/>
                    </a:ext>
                  </a:extLst>
                </p14:cNvPr>
                <p14:cNvContentPartPr/>
                <p14:nvPr/>
              </p14:nvContentPartPr>
              <p14:xfrm>
                <a:off x="7431501" y="6104963"/>
                <a:ext cx="121320" cy="15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11547F0-D76F-744A-B24E-A051BC075D9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00541" y="6074003"/>
                  <a:ext cx="18252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12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873D-980B-534C-B7ED-FC65FA4A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de révision : RRR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BA0CA1-7244-2746-A6E2-BB907A6B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Le 25 février N, le fournisseur F adresse à son client C la facture n° 81 concernant une vente de marchandises au prix brut de 4000€; remise 10%; échéance au 25 mars N.</a:t>
            </a:r>
          </a:p>
          <a:p>
            <a:pPr marL="0" indent="0">
              <a:buNone/>
            </a:pP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fr-FR">
                <a:solidFill>
                  <a:schemeClr val="bg2"/>
                </a:solidFill>
              </a:rPr>
              <a:t>Présentez la facture schématique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Enregistrez ces documents dans le Journal du </a:t>
            </a:r>
            <a:r>
              <a:rPr lang="fr-FR" b="1"/>
              <a:t>vendeur</a:t>
            </a:r>
            <a:r>
              <a:rPr lang="fr-FR"/>
              <a:t> et de l’</a:t>
            </a:r>
            <a:r>
              <a:rPr lang="fr-FR" b="1"/>
              <a:t>acheteur</a:t>
            </a:r>
          </a:p>
        </p:txBody>
      </p:sp>
    </p:spTree>
    <p:extLst>
      <p:ext uri="{BB962C8B-B14F-4D97-AF65-F5344CB8AC3E}">
        <p14:creationId xmlns:p14="http://schemas.microsoft.com/office/powerpoint/2010/main" val="80163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873D-980B-534C-B7ED-FC65FA4A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de révision : RRR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BA0CA1-7244-2746-A6E2-BB907A6B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Le 25 février N, le fournisseur F adresse à son client C la facture n° 81 concernant une vente de marchandises au prix brut de 4000€; remise 10%; échéance au 25 mars N.</a:t>
            </a:r>
          </a:p>
          <a:p>
            <a:pPr marL="0" indent="0">
              <a:buNone/>
            </a:pP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fr-FR">
                <a:solidFill>
                  <a:schemeClr val="bg2"/>
                </a:solidFill>
              </a:rPr>
              <a:t>Présentez la facture schématique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Enregistrez ces documents dans le Journal du </a:t>
            </a:r>
            <a:r>
              <a:rPr lang="fr-FR" b="1"/>
              <a:t>vendeur</a:t>
            </a:r>
            <a:r>
              <a:rPr lang="fr-FR"/>
              <a:t> et de l’</a:t>
            </a:r>
            <a:r>
              <a:rPr lang="fr-FR" b="1"/>
              <a:t>acheteur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A46DB-A655-334A-BF8A-EB520584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33" y="4945595"/>
            <a:ext cx="3505200" cy="18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9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EC4B5-9B71-E446-B03F-9CD93EE9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11853655" cy="6108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3E70E4-149F-7040-8CA0-B2A63F3BBB19}"/>
                  </a:ext>
                </a:extLst>
              </p14:cNvPr>
              <p14:cNvContentPartPr/>
              <p14:nvPr/>
            </p14:nvContentPartPr>
            <p14:xfrm>
              <a:off x="113781" y="1153163"/>
              <a:ext cx="6093360" cy="322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3E70E4-149F-7040-8CA0-B2A63F3BBB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61" y="1121843"/>
                <a:ext cx="6156000" cy="32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7B0735-F996-3844-B317-50578AC59846}"/>
                  </a:ext>
                </a:extLst>
              </p14:cNvPr>
              <p14:cNvContentPartPr/>
              <p14:nvPr/>
            </p14:nvContentPartPr>
            <p14:xfrm>
              <a:off x="9374061" y="963083"/>
              <a:ext cx="133848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7B0735-F996-3844-B317-50578AC59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2061" y="819083"/>
                <a:ext cx="148212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58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0C13-9C6B-4747-9264-D04343A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Compétences</a:t>
            </a:r>
            <a:endParaRPr lang="en-US" err="1"/>
          </a:p>
        </p:txBody>
      </p:sp>
      <p:pic>
        <p:nvPicPr>
          <p:cNvPr id="4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7182B68F-9F44-4B13-83A0-1ECC164C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7260000">
            <a:off x="3885450" y="1825625"/>
            <a:ext cx="442109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09792-3947-44E7-8750-B137150DB570}"/>
              </a:ext>
            </a:extLst>
          </p:cNvPr>
          <p:cNvSpPr txBox="1"/>
          <p:nvPr/>
        </p:nvSpPr>
        <p:spPr>
          <a:xfrm>
            <a:off x="8556945" y="1261583"/>
            <a:ext cx="348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>
                <a:ea typeface="+mn-lt"/>
                <a:cs typeface="+mn-lt"/>
              </a:rPr>
              <a:t>compétences quantitatives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3FCE5-F2A9-42BB-B580-CF540BBA980C}"/>
              </a:ext>
            </a:extLst>
          </p:cNvPr>
          <p:cNvSpPr txBox="1"/>
          <p:nvPr/>
        </p:nvSpPr>
        <p:spPr>
          <a:xfrm>
            <a:off x="8281904" y="5869654"/>
            <a:ext cx="348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>
                <a:ea typeface="+mn-lt"/>
                <a:cs typeface="+mn-lt"/>
              </a:rPr>
              <a:t>capacités de présentation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03DDD7-8DE1-4513-8565-F2606C671064}"/>
              </a:ext>
            </a:extLst>
          </p:cNvPr>
          <p:cNvCxnSpPr/>
          <p:nvPr/>
        </p:nvCxnSpPr>
        <p:spPr>
          <a:xfrm flipH="1">
            <a:off x="7039650" y="1505005"/>
            <a:ext cx="1460876" cy="131208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B9B127-18D1-4718-97F5-260CA821B465}"/>
              </a:ext>
            </a:extLst>
          </p:cNvPr>
          <p:cNvCxnSpPr>
            <a:cxnSpLocks/>
          </p:cNvCxnSpPr>
          <p:nvPr/>
        </p:nvCxnSpPr>
        <p:spPr>
          <a:xfrm>
            <a:off x="6291177" y="5405183"/>
            <a:ext cx="1983905" cy="67182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21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61712-70A8-2743-BCC7-5A91E234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-22039"/>
            <a:ext cx="8331200" cy="68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91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61712-70A8-2743-BCC7-5A91E234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-22039"/>
            <a:ext cx="8331200" cy="68395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3D19CD-B807-9440-80AB-A74503353285}"/>
                  </a:ext>
                </a:extLst>
              </p14:cNvPr>
              <p14:cNvContentPartPr/>
              <p14:nvPr/>
            </p14:nvContentPartPr>
            <p14:xfrm>
              <a:off x="7749741" y="1631243"/>
              <a:ext cx="150840" cy="1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3D19CD-B807-9440-80AB-A74503353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4224" y="1615763"/>
                <a:ext cx="181513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06F2CD-6688-6B49-B08E-F6CEE5BC750E}"/>
                  </a:ext>
                </a:extLst>
              </p14:cNvPr>
              <p14:cNvContentPartPr/>
              <p14:nvPr/>
            </p14:nvContentPartPr>
            <p14:xfrm>
              <a:off x="9192981" y="1904123"/>
              <a:ext cx="121320" cy="12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06F2CD-6688-6B49-B08E-F6CEE5BC75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7501" y="1888643"/>
                <a:ext cx="151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F4DA79-54C9-A14E-8B06-0F7C3938E144}"/>
                  </a:ext>
                </a:extLst>
              </p14:cNvPr>
              <p14:cNvContentPartPr/>
              <p14:nvPr/>
            </p14:nvContentPartPr>
            <p14:xfrm>
              <a:off x="9170301" y="2137763"/>
              <a:ext cx="136440" cy="12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F4DA79-54C9-A14E-8B06-0F7C3938E1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4821" y="2122283"/>
                <a:ext cx="16704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B0B5C4F-FBF2-0D46-A781-B879908CD631}"/>
              </a:ext>
            </a:extLst>
          </p:cNvPr>
          <p:cNvGrpSpPr/>
          <p:nvPr/>
        </p:nvGrpSpPr>
        <p:grpSpPr>
          <a:xfrm>
            <a:off x="7325661" y="1525403"/>
            <a:ext cx="711000" cy="242280"/>
            <a:chOff x="7325661" y="1525403"/>
            <a:chExt cx="71100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05098A-5A18-BD49-B1D3-6C902BD50DF9}"/>
                    </a:ext>
                  </a:extLst>
                </p14:cNvPr>
                <p14:cNvContentPartPr/>
                <p14:nvPr/>
              </p14:nvContentPartPr>
              <p14:xfrm>
                <a:off x="7325661" y="1525403"/>
                <a:ext cx="68400" cy="15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05098A-5A18-BD49-B1D3-6C902BD50D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94701" y="1494443"/>
                  <a:ext cx="129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DBEBAB-425D-F041-9E9E-2200101F838B}"/>
                    </a:ext>
                  </a:extLst>
                </p14:cNvPr>
                <p14:cNvContentPartPr/>
                <p14:nvPr/>
              </p14:nvContentPartPr>
              <p14:xfrm>
                <a:off x="7408821" y="1623683"/>
                <a:ext cx="2304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DBEBAB-425D-F041-9E9E-2200101F83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77861" y="1592723"/>
                  <a:ext cx="84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2B2527-B978-8646-B545-D9DD21AB8D55}"/>
                    </a:ext>
                  </a:extLst>
                </p14:cNvPr>
                <p14:cNvContentPartPr/>
                <p14:nvPr/>
              </p14:nvContentPartPr>
              <p14:xfrm>
                <a:off x="7491981" y="1532963"/>
                <a:ext cx="98640" cy="22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2B2527-B978-8646-B545-D9DD21AB8D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61021" y="1502003"/>
                  <a:ext cx="1598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A500C2-E056-4F4B-9F86-601B632C674B}"/>
                    </a:ext>
                  </a:extLst>
                </p14:cNvPr>
                <p14:cNvContentPartPr/>
                <p14:nvPr/>
              </p14:nvContentPartPr>
              <p14:xfrm>
                <a:off x="7612941" y="1558883"/>
                <a:ext cx="8352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A500C2-E056-4F4B-9F86-601B632C67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81981" y="1527860"/>
                  <a:ext cx="144720" cy="239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898A56-B20B-A74D-A7DE-C6B50D5C9047}"/>
                    </a:ext>
                  </a:extLst>
                </p14:cNvPr>
                <p14:cNvContentPartPr/>
                <p14:nvPr/>
              </p14:nvContentPartPr>
              <p14:xfrm>
                <a:off x="7749021" y="1548083"/>
                <a:ext cx="113760" cy="21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898A56-B20B-A74D-A7DE-C6B50D5C90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18061" y="1517123"/>
                  <a:ext cx="174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962D1C-36E0-4B4D-9CD6-1292B1E71938}"/>
                    </a:ext>
                  </a:extLst>
                </p14:cNvPr>
                <p14:cNvContentPartPr/>
                <p14:nvPr/>
              </p14:nvContentPartPr>
              <p14:xfrm>
                <a:off x="7915341" y="1548083"/>
                <a:ext cx="121320" cy="189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962D1C-36E0-4B4D-9CD6-1292B1E719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84381" y="1517123"/>
                  <a:ext cx="18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ADF5C4-7D9F-4748-ABCD-F83072F39B32}"/>
                    </a:ext>
                  </a:extLst>
                </p14:cNvPr>
                <p14:cNvContentPartPr/>
                <p14:nvPr/>
              </p14:nvContentPartPr>
              <p14:xfrm>
                <a:off x="7900221" y="1616123"/>
                <a:ext cx="91080" cy="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ADF5C4-7D9F-4748-ABCD-F83072F39B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69261" y="1585163"/>
                  <a:ext cx="152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BF3507-6FA4-9444-853E-C483AE128C4C}"/>
                    </a:ext>
                  </a:extLst>
                </p14:cNvPr>
                <p14:cNvContentPartPr/>
                <p14:nvPr/>
              </p14:nvContentPartPr>
              <p14:xfrm>
                <a:off x="7900221" y="1669043"/>
                <a:ext cx="8352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BF3507-6FA4-9444-853E-C483AE128C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69261" y="163808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C4B95A0-49BB-B34A-B86E-D8C298103259}"/>
              </a:ext>
            </a:extLst>
          </p:cNvPr>
          <p:cNvGrpSpPr/>
          <p:nvPr/>
        </p:nvGrpSpPr>
        <p:grpSpPr>
          <a:xfrm>
            <a:off x="8641101" y="1827803"/>
            <a:ext cx="680760" cy="446400"/>
            <a:chOff x="8641101" y="1827803"/>
            <a:chExt cx="68076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F5F286-AEE7-7947-83EC-0F790E266D7E}"/>
                    </a:ext>
                  </a:extLst>
                </p14:cNvPr>
                <p14:cNvContentPartPr/>
                <p14:nvPr/>
              </p14:nvContentPartPr>
              <p14:xfrm>
                <a:off x="8641101" y="1827803"/>
                <a:ext cx="11376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F5F286-AEE7-7947-83EC-0F790E266D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10141" y="1796843"/>
                  <a:ext cx="174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FC5682-7A34-ED4A-990F-3FD7453453B2}"/>
                    </a:ext>
                  </a:extLst>
                </p14:cNvPr>
                <p14:cNvContentPartPr/>
                <p14:nvPr/>
              </p14:nvContentPartPr>
              <p14:xfrm>
                <a:off x="8762061" y="1835363"/>
                <a:ext cx="136440" cy="19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FC5682-7A34-ED4A-990F-3FD7453453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1101" y="1804403"/>
                  <a:ext cx="197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F5BF4AE-D012-9341-8C5A-C2EF64079C3A}"/>
                    </a:ext>
                  </a:extLst>
                </p14:cNvPr>
                <p14:cNvContentPartPr/>
                <p14:nvPr/>
              </p14:nvContentPartPr>
              <p14:xfrm>
                <a:off x="8875461" y="1910963"/>
                <a:ext cx="106200" cy="121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F5BF4AE-D012-9341-8C5A-C2EF64079C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44501" y="1880003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50EE14-2B9F-D04B-8F0F-145E6E8C778C}"/>
                    </a:ext>
                  </a:extLst>
                </p14:cNvPr>
                <p14:cNvContentPartPr/>
                <p14:nvPr/>
              </p14:nvContentPartPr>
              <p14:xfrm>
                <a:off x="8988861" y="1910963"/>
                <a:ext cx="106200" cy="10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50EE14-2B9F-D04B-8F0F-145E6E8C77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57901" y="1880003"/>
                  <a:ext cx="167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FFF335-A5C6-CC4A-838E-F6733C6648BA}"/>
                    </a:ext>
                  </a:extLst>
                </p14:cNvPr>
                <p14:cNvContentPartPr/>
                <p14:nvPr/>
              </p14:nvContentPartPr>
              <p14:xfrm>
                <a:off x="9177861" y="1880723"/>
                <a:ext cx="144000" cy="166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FFF335-A5C6-CC4A-838E-F6733C6648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6901" y="1849763"/>
                  <a:ext cx="205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84CC81-0F6F-A347-A0AF-DDAE4FD98A9B}"/>
                    </a:ext>
                  </a:extLst>
                </p14:cNvPr>
                <p14:cNvContentPartPr/>
                <p14:nvPr/>
              </p14:nvContentPartPr>
              <p14:xfrm>
                <a:off x="9171021" y="1941203"/>
                <a:ext cx="105480" cy="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84CC81-0F6F-A347-A0AF-DDAE4FD98A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40061" y="1910243"/>
                  <a:ext cx="16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620351-0148-304A-A144-A2E319954F0B}"/>
                    </a:ext>
                  </a:extLst>
                </p14:cNvPr>
                <p14:cNvContentPartPr/>
                <p14:nvPr/>
              </p14:nvContentPartPr>
              <p14:xfrm>
                <a:off x="9177861" y="1986563"/>
                <a:ext cx="75960" cy="1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620351-0148-304A-A144-A2E319954F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46901" y="1955603"/>
                  <a:ext cx="137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24C6A2-2B7F-0D40-A709-B56F2DB5F0F2}"/>
                    </a:ext>
                  </a:extLst>
                </p14:cNvPr>
                <p14:cNvContentPartPr/>
                <p14:nvPr/>
              </p14:nvContentPartPr>
              <p14:xfrm>
                <a:off x="8739381" y="2107523"/>
                <a:ext cx="91080" cy="15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24C6A2-2B7F-0D40-A709-B56F2DB5F0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08421" y="2076563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49E006-E9DD-7049-BF9A-C01A13FCFE99}"/>
                    </a:ext>
                  </a:extLst>
                </p14:cNvPr>
                <p14:cNvContentPartPr/>
                <p14:nvPr/>
              </p14:nvContentPartPr>
              <p14:xfrm>
                <a:off x="8845221" y="2123363"/>
                <a:ext cx="83520" cy="14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49E006-E9DD-7049-BF9A-C01A13FCFE9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14261" y="2092325"/>
                  <a:ext cx="144720" cy="20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857CF7-4298-5F4E-A012-7010F7CF68FA}"/>
                    </a:ext>
                  </a:extLst>
                </p14:cNvPr>
                <p14:cNvContentPartPr/>
                <p14:nvPr/>
              </p14:nvContentPartPr>
              <p14:xfrm>
                <a:off x="8973741" y="2130203"/>
                <a:ext cx="12132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857CF7-4298-5F4E-A012-7010F7CF68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42781" y="2099243"/>
                  <a:ext cx="18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A60339-4286-E742-8E4A-F496D8652B9B}"/>
                    </a:ext>
                  </a:extLst>
                </p14:cNvPr>
                <p14:cNvContentPartPr/>
                <p14:nvPr/>
              </p14:nvContentPartPr>
              <p14:xfrm>
                <a:off x="9177861" y="2130203"/>
                <a:ext cx="113760" cy="14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A60339-4286-E742-8E4A-F496D8652B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46901" y="2099243"/>
                  <a:ext cx="17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96D87B-1598-E24D-8C66-C5CBB2864822}"/>
                    </a:ext>
                  </a:extLst>
                </p14:cNvPr>
                <p14:cNvContentPartPr/>
                <p14:nvPr/>
              </p14:nvContentPartPr>
              <p14:xfrm>
                <a:off x="9170301" y="2183123"/>
                <a:ext cx="83520" cy="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96D87B-1598-E24D-8C66-C5CBB28648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39341" y="2152163"/>
                  <a:ext cx="14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6A39BD-BFFF-5D42-BF79-446D81E27E0B}"/>
                    </a:ext>
                  </a:extLst>
                </p14:cNvPr>
                <p14:cNvContentPartPr/>
                <p14:nvPr/>
              </p14:nvContentPartPr>
              <p14:xfrm>
                <a:off x="9170301" y="2220923"/>
                <a:ext cx="7596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6A39BD-BFFF-5D42-BF79-446D81E27E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39341" y="2189963"/>
                  <a:ext cx="13716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F1754-65CF-4052-BACE-326E0312023C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684295" y="4112795"/>
            <a:ext cx="2743200" cy="17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95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30E2D-CB52-0247-A559-1ED5AFE0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707"/>
            <a:ext cx="12192000" cy="62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1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30E2D-CB52-0247-A559-1ED5AFE0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707"/>
            <a:ext cx="12192000" cy="62105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F2FC53-A11C-AB4D-BB8F-04649F9291A6}"/>
                  </a:ext>
                </a:extLst>
              </p14:cNvPr>
              <p14:cNvContentPartPr/>
              <p14:nvPr/>
            </p14:nvContentPartPr>
            <p14:xfrm>
              <a:off x="106221" y="979283"/>
              <a:ext cx="5889240" cy="334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F2FC53-A11C-AB4D-BB8F-04649F9291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01" y="947963"/>
                <a:ext cx="5951880" cy="34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403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0957B-A923-F245-9AD8-3A1A4FD6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148"/>
            <a:ext cx="8318500" cy="68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0957B-A923-F245-9AD8-3A1A4FD6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148"/>
            <a:ext cx="8318500" cy="6816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4C73A8-FE16-8841-9EF9-4AD0F795882D}"/>
                  </a:ext>
                </a:extLst>
              </p14:cNvPr>
              <p14:cNvContentPartPr/>
              <p14:nvPr/>
            </p14:nvContentPartPr>
            <p14:xfrm>
              <a:off x="7696101" y="1932203"/>
              <a:ext cx="90360" cy="10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4C73A8-FE16-8841-9EF9-4AD0F79588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0621" y="1916723"/>
                <a:ext cx="120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990BA3-720F-AD4F-AEFC-79678F5F0B52}"/>
                  </a:ext>
                </a:extLst>
              </p14:cNvPr>
              <p14:cNvContentPartPr/>
              <p14:nvPr/>
            </p14:nvContentPartPr>
            <p14:xfrm>
              <a:off x="7703661" y="2188883"/>
              <a:ext cx="106200" cy="10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990BA3-720F-AD4F-AEFC-79678F5F0B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8181" y="2173403"/>
                <a:ext cx="136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CEA591-33B2-0E40-B23A-513CF6F3CCA4}"/>
                  </a:ext>
                </a:extLst>
              </p14:cNvPr>
              <p14:cNvContentPartPr/>
              <p14:nvPr/>
            </p14:nvContentPartPr>
            <p14:xfrm>
              <a:off x="9064461" y="2438363"/>
              <a:ext cx="98640" cy="9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CEA591-33B2-0E40-B23A-513CF6F3CC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48981" y="2422883"/>
                <a:ext cx="12924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B6C1C02-98F8-0842-B042-626421F323AD}"/>
              </a:ext>
            </a:extLst>
          </p:cNvPr>
          <p:cNvGrpSpPr/>
          <p:nvPr/>
        </p:nvGrpSpPr>
        <p:grpSpPr>
          <a:xfrm>
            <a:off x="8830101" y="2377883"/>
            <a:ext cx="733320" cy="189720"/>
            <a:chOff x="8830101" y="2377883"/>
            <a:chExt cx="7333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BBFA98-F81E-C742-BD15-F393711EBE89}"/>
                    </a:ext>
                  </a:extLst>
                </p14:cNvPr>
                <p14:cNvContentPartPr/>
                <p14:nvPr/>
              </p14:nvContentPartPr>
              <p14:xfrm>
                <a:off x="8830101" y="2377883"/>
                <a:ext cx="60840" cy="13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BBFA98-F81E-C742-BD15-F393711EBE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99141" y="2346923"/>
                  <a:ext cx="122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E385EE-6752-3D4B-970F-E32E972EA711}"/>
                    </a:ext>
                  </a:extLst>
                </p14:cNvPr>
                <p14:cNvContentPartPr/>
                <p14:nvPr/>
              </p14:nvContentPartPr>
              <p14:xfrm>
                <a:off x="8898141" y="2461043"/>
                <a:ext cx="30600" cy="9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E385EE-6752-3D4B-970F-E32E972EA7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67181" y="2430083"/>
                  <a:ext cx="91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7E74A7-ECFB-DA40-8E7F-C7457953C8BC}"/>
                    </a:ext>
                  </a:extLst>
                </p14:cNvPr>
                <p14:cNvContentPartPr/>
                <p14:nvPr/>
              </p14:nvContentPartPr>
              <p14:xfrm>
                <a:off x="8974461" y="2386523"/>
                <a:ext cx="113040" cy="18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7E74A7-ECFB-DA40-8E7F-C7457953C8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43501" y="2355563"/>
                  <a:ext cx="17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1017FD-9B5F-A741-AE38-CA7B85928DFE}"/>
                    </a:ext>
                  </a:extLst>
                </p14:cNvPr>
                <p14:cNvContentPartPr/>
                <p14:nvPr/>
              </p14:nvContentPartPr>
              <p14:xfrm>
                <a:off x="9102261" y="2386523"/>
                <a:ext cx="10620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1017FD-9B5F-A741-AE38-CA7B85928D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71301" y="2355563"/>
                  <a:ext cx="167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021CFA-864D-BD45-A3B4-1BD7EE91D51C}"/>
                    </a:ext>
                  </a:extLst>
                </p14:cNvPr>
                <p14:cNvContentPartPr/>
                <p14:nvPr/>
              </p14:nvContentPartPr>
              <p14:xfrm>
                <a:off x="9253461" y="2400563"/>
                <a:ext cx="121320" cy="16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021CFA-864D-BD45-A3B4-1BD7EE91D5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22501" y="2369603"/>
                  <a:ext cx="182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94C0EE-3FDF-8740-8223-E426FD5F0676}"/>
                    </a:ext>
                  </a:extLst>
                </p14:cNvPr>
                <p14:cNvContentPartPr/>
                <p14:nvPr/>
              </p14:nvContentPartPr>
              <p14:xfrm>
                <a:off x="9434541" y="2393003"/>
                <a:ext cx="128880" cy="174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94C0EE-3FDF-8740-8223-E426FD5F06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03581" y="2362043"/>
                  <a:ext cx="190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CE1A0D-B53F-A040-BC9F-C80733132E51}"/>
                    </a:ext>
                  </a:extLst>
                </p14:cNvPr>
                <p14:cNvContentPartPr/>
                <p14:nvPr/>
              </p14:nvContentPartPr>
              <p14:xfrm>
                <a:off x="9411861" y="2461043"/>
                <a:ext cx="106200" cy="1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CE1A0D-B53F-A040-BC9F-C80733132E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80901" y="2430083"/>
                  <a:ext cx="16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1DB7ED-BCE4-834D-ACC4-B3818FB8F316}"/>
                    </a:ext>
                  </a:extLst>
                </p14:cNvPr>
                <p14:cNvContentPartPr/>
                <p14:nvPr/>
              </p14:nvContentPartPr>
              <p14:xfrm>
                <a:off x="9404301" y="2513963"/>
                <a:ext cx="113760" cy="2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1DB7ED-BCE4-834D-ACC4-B3818FB8F3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73341" y="2483003"/>
                  <a:ext cx="1749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1A643-67A2-6444-9C57-BAC4CE336AA6}"/>
              </a:ext>
            </a:extLst>
          </p:cNvPr>
          <p:cNvGrpSpPr/>
          <p:nvPr/>
        </p:nvGrpSpPr>
        <p:grpSpPr>
          <a:xfrm>
            <a:off x="7771701" y="1826363"/>
            <a:ext cx="733680" cy="468720"/>
            <a:chOff x="7771701" y="1826363"/>
            <a:chExt cx="73368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A42A31-C5D3-5B40-85FF-47FFEDFC361A}"/>
                    </a:ext>
                  </a:extLst>
                </p14:cNvPr>
                <p14:cNvContentPartPr/>
                <p14:nvPr/>
              </p14:nvContentPartPr>
              <p14:xfrm>
                <a:off x="7771701" y="1849043"/>
                <a:ext cx="121320" cy="18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A42A31-C5D3-5B40-85FF-47FFEDFC36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40741" y="1818083"/>
                  <a:ext cx="182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61C256-D104-0C42-AE88-108EF937D5EA}"/>
                    </a:ext>
                  </a:extLst>
                </p14:cNvPr>
                <p14:cNvContentPartPr/>
                <p14:nvPr/>
              </p14:nvContentPartPr>
              <p14:xfrm>
                <a:off x="7938021" y="1826363"/>
                <a:ext cx="1137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61C256-D104-0C42-AE88-108EF937D5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07061" y="1795403"/>
                  <a:ext cx="174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F65280-698D-8A4B-B2FD-8A1794622BED}"/>
                    </a:ext>
                  </a:extLst>
                </p14:cNvPr>
                <p14:cNvContentPartPr/>
                <p14:nvPr/>
              </p14:nvContentPartPr>
              <p14:xfrm>
                <a:off x="8051421" y="1924643"/>
                <a:ext cx="113760" cy="12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F65280-698D-8A4B-B2FD-8A1794622B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20461" y="1893683"/>
                  <a:ext cx="17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A38A40-795D-8741-BD02-CCDF741208F2}"/>
                    </a:ext>
                  </a:extLst>
                </p14:cNvPr>
                <p14:cNvContentPartPr/>
                <p14:nvPr/>
              </p14:nvContentPartPr>
              <p14:xfrm>
                <a:off x="8164821" y="1932203"/>
                <a:ext cx="14328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A38A40-795D-8741-BD02-CCDF741208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33861" y="1901243"/>
                  <a:ext cx="204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3E5F4D-DF69-394C-9567-D51ECCCC18B6}"/>
                    </a:ext>
                  </a:extLst>
                </p14:cNvPr>
                <p14:cNvContentPartPr/>
                <p14:nvPr/>
              </p14:nvContentPartPr>
              <p14:xfrm>
                <a:off x="8376501" y="1886843"/>
                <a:ext cx="12888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3E5F4D-DF69-394C-9567-D51ECCCC18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45541" y="1855883"/>
                  <a:ext cx="190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D3D0EA-918E-204E-B1DC-1EA05DC8B1DA}"/>
                    </a:ext>
                  </a:extLst>
                </p14:cNvPr>
                <p14:cNvContentPartPr/>
                <p14:nvPr/>
              </p14:nvContentPartPr>
              <p14:xfrm>
                <a:off x="8353821" y="1954883"/>
                <a:ext cx="113760" cy="1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D3D0EA-918E-204E-B1DC-1EA05DC8B1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22861" y="1923923"/>
                  <a:ext cx="174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32B237-38CE-0949-AF61-5C5D86BD413B}"/>
                    </a:ext>
                  </a:extLst>
                </p14:cNvPr>
                <p14:cNvContentPartPr/>
                <p14:nvPr/>
              </p14:nvContentPartPr>
              <p14:xfrm>
                <a:off x="8361381" y="2000243"/>
                <a:ext cx="11376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32B237-38CE-0949-AF61-5C5D86BD41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30421" y="1969283"/>
                  <a:ext cx="174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4DAE61-F3B9-884B-BEB9-3EF753E93AB5}"/>
                    </a:ext>
                  </a:extLst>
                </p14:cNvPr>
                <p14:cNvContentPartPr/>
                <p14:nvPr/>
              </p14:nvContentPartPr>
              <p14:xfrm>
                <a:off x="7885101" y="2120843"/>
                <a:ext cx="128880" cy="17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4DAE61-F3B9-884B-BEB9-3EF753E93AB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4141" y="2089883"/>
                  <a:ext cx="190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27C900-4671-9845-ACF9-E0E2F28B3839}"/>
                    </a:ext>
                  </a:extLst>
                </p14:cNvPr>
                <p14:cNvContentPartPr/>
                <p14:nvPr/>
              </p14:nvContentPartPr>
              <p14:xfrm>
                <a:off x="8036301" y="2128403"/>
                <a:ext cx="91080" cy="144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27C900-4671-9845-ACF9-E0E2F28B38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05341" y="2097443"/>
                  <a:ext cx="152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564DC9-2B9B-7849-87D9-16FCA60ADE0C}"/>
                    </a:ext>
                  </a:extLst>
                </p14:cNvPr>
                <p14:cNvContentPartPr/>
                <p14:nvPr/>
              </p14:nvContentPartPr>
              <p14:xfrm>
                <a:off x="8164821" y="2129483"/>
                <a:ext cx="98640" cy="15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564DC9-2B9B-7849-87D9-16FCA60ADE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33861" y="2098523"/>
                  <a:ext cx="159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545C9B-2176-2D4B-93B1-088B7A83354F}"/>
                    </a:ext>
                  </a:extLst>
                </p14:cNvPr>
                <p14:cNvContentPartPr/>
                <p14:nvPr/>
              </p14:nvContentPartPr>
              <p14:xfrm>
                <a:off x="8353821" y="2135963"/>
                <a:ext cx="11376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545C9B-2176-2D4B-93B1-088B7A8335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22861" y="2105003"/>
                  <a:ext cx="17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0B25BF-8D34-174E-8F1F-595B5CA3ABD3}"/>
                    </a:ext>
                  </a:extLst>
                </p14:cNvPr>
                <p14:cNvContentPartPr/>
                <p14:nvPr/>
              </p14:nvContentPartPr>
              <p14:xfrm>
                <a:off x="8338701" y="2188883"/>
                <a:ext cx="9108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0B25BF-8D34-174E-8F1F-595B5CA3AB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07741" y="2157923"/>
                  <a:ext cx="152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74C639-4497-E443-A6E0-6B96160FFF68}"/>
                    </a:ext>
                  </a:extLst>
                </p14:cNvPr>
                <p14:cNvContentPartPr/>
                <p14:nvPr/>
              </p14:nvContentPartPr>
              <p14:xfrm>
                <a:off x="8346261" y="2219123"/>
                <a:ext cx="91080" cy="23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74C639-4497-E443-A6E0-6B96160FFF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5301" y="2188163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EFC3AA-87D9-49BB-A94C-4492978C419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804611" y="4303295"/>
            <a:ext cx="2743200" cy="17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8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DCE7-349E-49C5-A3D0-F4805CF6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3782-7C11-4A86-9F97-25ACFA02D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Utilisez</a:t>
            </a:r>
            <a:r>
              <a:rPr lang="en-US">
                <a:cs typeface="Calibri"/>
              </a:rPr>
              <a:t> les </a:t>
            </a:r>
            <a:r>
              <a:rPr lang="en-US" b="1">
                <a:cs typeface="Calibri"/>
              </a:rPr>
              <a:t>fiches de résumé</a:t>
            </a:r>
            <a:r>
              <a:rPr lang="en-US">
                <a:cs typeface="Calibri"/>
              </a:rPr>
              <a:t> à </a:t>
            </a:r>
            <a:r>
              <a:rPr lang="en-US" err="1">
                <a:cs typeface="Calibri"/>
              </a:rPr>
              <a:t>télécharger</a:t>
            </a:r>
            <a:r>
              <a:rPr lang="en-US">
                <a:cs typeface="Calibri"/>
              </a:rPr>
              <a:t> sur ocaktan.org/teaching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Reproduisez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l'exemple</a:t>
            </a:r>
            <a:r>
              <a:rPr lang="en-US">
                <a:cs typeface="Calibri"/>
              </a:rPr>
              <a:t> 2 (p.191) </a:t>
            </a:r>
            <a:r>
              <a:rPr lang="en-US" u="sng">
                <a:cs typeface="Calibri"/>
              </a:rPr>
              <a:t>en </a:t>
            </a:r>
            <a:r>
              <a:rPr lang="en-US" u="sng" err="1">
                <a:cs typeface="Calibri"/>
              </a:rPr>
              <a:t>ajoutant</a:t>
            </a:r>
            <a:r>
              <a:rPr lang="en-US" u="sng">
                <a:cs typeface="Calibri"/>
              </a:rPr>
              <a:t> un TVA de 17%</a:t>
            </a:r>
            <a:r>
              <a:rPr lang="en-US">
                <a:cs typeface="Calibri"/>
              </a:rPr>
              <a:t> (</a:t>
            </a:r>
            <a:r>
              <a:rPr lang="en-US" b="1" err="1">
                <a:cs typeface="Calibri"/>
              </a:rPr>
              <a:t>escompte</a:t>
            </a:r>
            <a:r>
              <a:rPr lang="en-US">
                <a:cs typeface="Calibri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11717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DCE7-349E-49C5-A3D0-F4805CF6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3782-7C11-4A86-9F97-25ACFA02D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Kails, Pierrot. </a:t>
            </a:r>
            <a:r>
              <a:rPr lang="en-US" i="1" dirty="0"/>
              <a:t>Initiation </a:t>
            </a:r>
            <a:r>
              <a:rPr lang="en-US" i="1" dirty="0" err="1"/>
              <a:t>à</a:t>
            </a:r>
            <a:r>
              <a:rPr lang="en-US" i="1" dirty="0"/>
              <a:t> la </a:t>
            </a:r>
            <a:r>
              <a:rPr lang="en-US" i="1" dirty="0" err="1"/>
              <a:t>Comptabilité</a:t>
            </a:r>
            <a:r>
              <a:rPr lang="en-US" i="1" dirty="0"/>
              <a:t> Générale</a:t>
            </a:r>
            <a:r>
              <a:rPr lang="en-US" dirty="0"/>
              <a:t>. 2011.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Ministère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l’Éducation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nationale</a:t>
            </a:r>
            <a:r>
              <a:rPr lang="en-US" dirty="0">
                <a:cs typeface="Calibri"/>
              </a:rPr>
              <a:t>, de </a:t>
            </a:r>
            <a:r>
              <a:rPr lang="en-US" dirty="0" err="1">
                <a:cs typeface="Calibri"/>
              </a:rPr>
              <a:t>l’Enfance</a:t>
            </a:r>
            <a:r>
              <a:rPr lang="en-US" dirty="0">
                <a:cs typeface="Calibri"/>
              </a:rPr>
              <a:t> et de la Jeunesse. </a:t>
            </a:r>
            <a:r>
              <a:rPr lang="en-US" i="1" dirty="0" err="1">
                <a:cs typeface="Calibri"/>
              </a:rPr>
              <a:t>Programme</a:t>
            </a:r>
            <a:r>
              <a:rPr lang="en-US" i="1" dirty="0">
                <a:cs typeface="Calibri"/>
              </a:rPr>
              <a:t> des sections D et G </a:t>
            </a:r>
            <a:r>
              <a:rPr lang="en-US" i="1" dirty="0" err="1">
                <a:cs typeface="Calibri"/>
              </a:rPr>
              <a:t>Économie</a:t>
            </a:r>
            <a:r>
              <a:rPr lang="en-US" i="1" dirty="0">
                <a:cs typeface="Calibri"/>
              </a:rPr>
              <a:t> de gestion et applications </a:t>
            </a:r>
            <a:r>
              <a:rPr lang="en-US" i="1" dirty="0" err="1">
                <a:cs typeface="Calibri"/>
              </a:rPr>
              <a:t>informatiques</a:t>
            </a:r>
            <a:r>
              <a:rPr lang="en-US" i="1" dirty="0">
                <a:cs typeface="Calibri"/>
              </a:rPr>
              <a:t> (ECOAI)</a:t>
            </a:r>
            <a:r>
              <a:rPr lang="en-US" dirty="0">
                <a:cs typeface="Calibri"/>
              </a:rPr>
              <a:t>. 2020.</a:t>
            </a:r>
          </a:p>
        </p:txBody>
      </p:sp>
    </p:spTree>
    <p:extLst>
      <p:ext uri="{BB962C8B-B14F-4D97-AF65-F5344CB8AC3E}">
        <p14:creationId xmlns:p14="http://schemas.microsoft.com/office/powerpoint/2010/main" val="370612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0C13-9C6B-4747-9264-D04343A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Compétences</a:t>
            </a:r>
            <a:endParaRPr lang="en-US" err="1"/>
          </a:p>
        </p:txBody>
      </p:sp>
      <p:pic>
        <p:nvPicPr>
          <p:cNvPr id="4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7182B68F-9F44-4B13-83A0-1ECC164C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4460000">
            <a:off x="3885450" y="1825625"/>
            <a:ext cx="442109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09792-3947-44E7-8750-B137150DB570}"/>
              </a:ext>
            </a:extLst>
          </p:cNvPr>
          <p:cNvSpPr txBox="1"/>
          <p:nvPr/>
        </p:nvSpPr>
        <p:spPr>
          <a:xfrm>
            <a:off x="8556945" y="1261583"/>
            <a:ext cx="348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>
                <a:ea typeface="+mn-lt"/>
                <a:cs typeface="+mn-lt"/>
              </a:rPr>
              <a:t>compétences quantitatives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8455-AF93-40E2-9B62-EB3B603D1EFA}"/>
              </a:ext>
            </a:extLst>
          </p:cNvPr>
          <p:cNvSpPr txBox="1"/>
          <p:nvPr/>
        </p:nvSpPr>
        <p:spPr>
          <a:xfrm>
            <a:off x="486057" y="2609737"/>
            <a:ext cx="348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>
                <a:ea typeface="+mn-lt"/>
                <a:cs typeface="+mn-lt"/>
              </a:rPr>
              <a:t>compétences en écriture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3FCE5-F2A9-42BB-B580-CF540BBA980C}"/>
              </a:ext>
            </a:extLst>
          </p:cNvPr>
          <p:cNvSpPr txBox="1"/>
          <p:nvPr/>
        </p:nvSpPr>
        <p:spPr>
          <a:xfrm>
            <a:off x="8281904" y="5869654"/>
            <a:ext cx="348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>
                <a:ea typeface="+mn-lt"/>
                <a:cs typeface="+mn-lt"/>
              </a:rPr>
              <a:t>capacités de présentation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03DDD7-8DE1-4513-8565-F2606C671064}"/>
              </a:ext>
            </a:extLst>
          </p:cNvPr>
          <p:cNvCxnSpPr/>
          <p:nvPr/>
        </p:nvCxnSpPr>
        <p:spPr>
          <a:xfrm flipH="1">
            <a:off x="7039650" y="1505005"/>
            <a:ext cx="1460876" cy="131208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9621A7-6689-47C0-BC57-67B7E01D1C0E}"/>
              </a:ext>
            </a:extLst>
          </p:cNvPr>
          <p:cNvCxnSpPr>
            <a:cxnSpLocks/>
          </p:cNvCxnSpPr>
          <p:nvPr/>
        </p:nvCxnSpPr>
        <p:spPr>
          <a:xfrm>
            <a:off x="3139473" y="2812579"/>
            <a:ext cx="1983905" cy="67182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B9B127-18D1-4718-97F5-260CA821B465}"/>
              </a:ext>
            </a:extLst>
          </p:cNvPr>
          <p:cNvCxnSpPr>
            <a:cxnSpLocks/>
          </p:cNvCxnSpPr>
          <p:nvPr/>
        </p:nvCxnSpPr>
        <p:spPr>
          <a:xfrm>
            <a:off x="6291177" y="5405183"/>
            <a:ext cx="1983905" cy="67182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5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0C13-9C6B-4747-9264-D04343A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Compétences</a:t>
            </a:r>
            <a:endParaRPr lang="en-US" err="1"/>
          </a:p>
        </p:txBody>
      </p:sp>
      <p:pic>
        <p:nvPicPr>
          <p:cNvPr id="4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7182B68F-9F44-4B13-83A0-1ECC164C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4460000">
            <a:off x="3885450" y="1825625"/>
            <a:ext cx="442109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09792-3947-44E7-8750-B137150DB570}"/>
              </a:ext>
            </a:extLst>
          </p:cNvPr>
          <p:cNvSpPr txBox="1"/>
          <p:nvPr/>
        </p:nvSpPr>
        <p:spPr>
          <a:xfrm>
            <a:off x="8556945" y="1261583"/>
            <a:ext cx="34826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b="1">
                <a:ea typeface="+mn-lt"/>
                <a:cs typeface="+mn-lt"/>
              </a:rPr>
              <a:t>compétences quantitatives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ea typeface="+mn-lt"/>
                <a:cs typeface="+mn-lt"/>
              </a:rPr>
              <a:t>Comptabilité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ea typeface="+mn-lt"/>
                <a:cs typeface="+mn-lt"/>
              </a:rPr>
              <a:t>Mathématiques financières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ea typeface="+mn-lt"/>
                <a:cs typeface="+mn-lt"/>
              </a:rPr>
              <a:t>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8455-AF93-40E2-9B62-EB3B603D1EFA}"/>
              </a:ext>
            </a:extLst>
          </p:cNvPr>
          <p:cNvSpPr txBox="1"/>
          <p:nvPr/>
        </p:nvSpPr>
        <p:spPr>
          <a:xfrm>
            <a:off x="486057" y="2609737"/>
            <a:ext cx="34826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b="1">
                <a:ea typeface="+mn-lt"/>
                <a:cs typeface="+mn-lt"/>
              </a:rPr>
              <a:t>compétences en écriture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cs typeface="Calibri"/>
              </a:rPr>
              <a:t>Économie politique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cs typeface="Calibri"/>
              </a:rPr>
              <a:t>Droit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cs typeface="Calibri"/>
              </a:rPr>
              <a:t>Marketing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3FCE5-F2A9-42BB-B580-CF540BBA980C}"/>
              </a:ext>
            </a:extLst>
          </p:cNvPr>
          <p:cNvSpPr txBox="1"/>
          <p:nvPr/>
        </p:nvSpPr>
        <p:spPr>
          <a:xfrm>
            <a:off x="8281904" y="5869654"/>
            <a:ext cx="3482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b="1">
                <a:ea typeface="+mn-lt"/>
                <a:cs typeface="+mn-lt"/>
              </a:rPr>
              <a:t>capacités de présentation</a:t>
            </a:r>
          </a:p>
          <a:p>
            <a:pPr marL="285750" indent="-285750">
              <a:buFont typeface="Arial"/>
              <a:buChar char="•"/>
            </a:pPr>
            <a:r>
              <a:rPr lang="fr">
                <a:cs typeface="Calibri"/>
              </a:rPr>
              <a:t>Applications informatiques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03DDD7-8DE1-4513-8565-F2606C671064}"/>
              </a:ext>
            </a:extLst>
          </p:cNvPr>
          <p:cNvCxnSpPr/>
          <p:nvPr/>
        </p:nvCxnSpPr>
        <p:spPr>
          <a:xfrm flipH="1">
            <a:off x="7039650" y="1505005"/>
            <a:ext cx="1460876" cy="131208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9621A7-6689-47C0-BC57-67B7E01D1C0E}"/>
              </a:ext>
            </a:extLst>
          </p:cNvPr>
          <p:cNvCxnSpPr>
            <a:cxnSpLocks/>
          </p:cNvCxnSpPr>
          <p:nvPr/>
        </p:nvCxnSpPr>
        <p:spPr>
          <a:xfrm>
            <a:off x="3139473" y="2812579"/>
            <a:ext cx="1983905" cy="67182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B9B127-18D1-4718-97F5-260CA821B465}"/>
              </a:ext>
            </a:extLst>
          </p:cNvPr>
          <p:cNvCxnSpPr>
            <a:cxnSpLocks/>
          </p:cNvCxnSpPr>
          <p:nvPr/>
        </p:nvCxnSpPr>
        <p:spPr>
          <a:xfrm>
            <a:off x="6291177" y="5405183"/>
            <a:ext cx="1983905" cy="67182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0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7BC2-6746-4743-9B2A-089F2459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C9D26-2983-1642-B838-78711CAD9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13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3260-E8FA-854B-B911-2416BBCD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2DG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44A79-17A4-3748-A79C-F44C69C1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/>
              <a:t>Comptabilité </a:t>
            </a:r>
            <a:r>
              <a:rPr lang="fr-FR"/>
              <a:t>(60% de l’évaluation)</a:t>
            </a:r>
          </a:p>
          <a:p>
            <a:r>
              <a:rPr lang="fr-FR"/>
              <a:t>Droit</a:t>
            </a:r>
          </a:p>
          <a:p>
            <a:r>
              <a:rPr lang="fr-FR"/>
              <a:t>Mathématiques financière</a:t>
            </a:r>
          </a:p>
          <a:p>
            <a:r>
              <a:rPr lang="fr-FR"/>
              <a:t>Marketing</a:t>
            </a:r>
          </a:p>
          <a:p>
            <a:r>
              <a:rPr lang="fr-FR"/>
              <a:t>Applications informatiques</a:t>
            </a:r>
          </a:p>
          <a:p>
            <a:endParaRPr lang="fr-FR"/>
          </a:p>
          <a:p>
            <a:pPr marL="0" indent="0">
              <a:buNone/>
            </a:pPr>
            <a:r>
              <a:rPr lang="fr-FR" i="1"/>
              <a:t>Questions de comptabilité générale des examens de fin d’étude secondaire passé.</a:t>
            </a:r>
          </a:p>
        </p:txBody>
      </p:sp>
    </p:spTree>
    <p:extLst>
      <p:ext uri="{BB962C8B-B14F-4D97-AF65-F5344CB8AC3E}">
        <p14:creationId xmlns:p14="http://schemas.microsoft.com/office/powerpoint/2010/main" val="303693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1379</Words>
  <Application>Microsoft Macintosh PowerPoint</Application>
  <PresentationFormat>Widescreen</PresentationFormat>
  <Paragraphs>211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Introduction</vt:lpstr>
      <vt:lpstr>Objectifs de la leçon</vt:lpstr>
      <vt:lpstr>Tarik Ocaktan</vt:lpstr>
      <vt:lpstr>Compétences</vt:lpstr>
      <vt:lpstr>Compétences</vt:lpstr>
      <vt:lpstr>Compétences</vt:lpstr>
      <vt:lpstr>Compétences</vt:lpstr>
      <vt:lpstr>Programme</vt:lpstr>
      <vt:lpstr>Programme 2DG</vt:lpstr>
      <vt:lpstr>Programme 2DG</vt:lpstr>
      <vt:lpstr>Programme: Comptabilité Générale</vt:lpstr>
      <vt:lpstr>Programme: Comptabilité Générale</vt:lpstr>
      <vt:lpstr>Les réductions de prix</vt:lpstr>
      <vt:lpstr>Deux sortes de réductions de prix</vt:lpstr>
      <vt:lpstr>Deux sortes de réductions de prix</vt:lpstr>
      <vt:lpstr>Deux sortes de réductions de prix</vt:lpstr>
      <vt:lpstr>Deux sortes de réductions de prix</vt:lpstr>
      <vt:lpstr>Deux sortes de réductions de prix</vt:lpstr>
      <vt:lpstr>Deux sortes de réductions de prix</vt:lpstr>
      <vt:lpstr>PowerPoint Presentation</vt:lpstr>
      <vt:lpstr>Rappel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Règles de comptabilisation: RRR à l’achat</vt:lpstr>
      <vt:lpstr>Règles de comptabilisation: RRR à la vente</vt:lpstr>
      <vt:lpstr>PowerPoint Presentation</vt:lpstr>
      <vt:lpstr>PowerPoint Presentation</vt:lpstr>
      <vt:lpstr>PowerPoint Presentation</vt:lpstr>
      <vt:lpstr>Exercice de révision : RRR</vt:lpstr>
      <vt:lpstr>Exercice de révision (p.190) : RRR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Exercice de révision : RRR</vt:lpstr>
      <vt:lpstr>Exercice de révision : RRR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OCAKTAN Tarik</cp:lastModifiedBy>
  <cp:revision>1</cp:revision>
  <dcterms:created xsi:type="dcterms:W3CDTF">2020-09-16T05:43:13Z</dcterms:created>
  <dcterms:modified xsi:type="dcterms:W3CDTF">2020-09-19T06:23:51Z</dcterms:modified>
</cp:coreProperties>
</file>